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9" r:id="rId3"/>
    <p:sldId id="261" r:id="rId4"/>
    <p:sldId id="262" r:id="rId5"/>
    <p:sldId id="263" r:id="rId6"/>
    <p:sldId id="264" r:id="rId7"/>
    <p:sldId id="270" r:id="rId8"/>
    <p:sldId id="265" r:id="rId9"/>
    <p:sldId id="273" r:id="rId10"/>
    <p:sldId id="268" r:id="rId11"/>
    <p:sldId id="274" r:id="rId12"/>
    <p:sldId id="266" r:id="rId13"/>
    <p:sldId id="260" r:id="rId14"/>
    <p:sldId id="276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2" autoAdjust="0"/>
    <p:restoredTop sz="94660"/>
  </p:normalViewPr>
  <p:slideViewPr>
    <p:cSldViewPr>
      <p:cViewPr>
        <p:scale>
          <a:sx n="71" d="100"/>
          <a:sy n="71" d="100"/>
        </p:scale>
        <p:origin x="-48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E1F78-E484-4070-89E4-E13AB036000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BC67C-F7CF-4EF8-A423-B855897D65A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музей</a:t>
          </a:r>
          <a:endParaRPr lang="ru-RU" sz="14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FDE6F-D18C-41E5-A910-F74F5ACD1BBB}" type="parTrans" cxnId="{CA67B0B5-F78B-4844-B371-538973D0019A}">
      <dgm:prSet/>
      <dgm:spPr/>
      <dgm:t>
        <a:bodyPr/>
        <a:lstStyle/>
        <a:p>
          <a:endParaRPr lang="ru-RU"/>
        </a:p>
      </dgm:t>
    </dgm:pt>
    <dgm:pt modelId="{BF72AED9-22CC-42FD-AF48-5244E4BDB3C4}" type="sibTrans" cxnId="{CA67B0B5-F78B-4844-B371-538973D0019A}">
      <dgm:prSet/>
      <dgm:spPr/>
      <dgm:t>
        <a:bodyPr/>
        <a:lstStyle/>
        <a:p>
          <a:endParaRPr lang="ru-RU"/>
        </a:p>
      </dgm:t>
    </dgm:pt>
    <dgm:pt modelId="{FC39F0F6-06F5-4FE8-838D-8FDEE8A7827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</a:rPr>
            <a:t>ГОУ ЯО </a:t>
          </a:r>
          <a:r>
            <a:rPr lang="ru-RU" sz="1400" dirty="0" err="1" smtClean="0">
              <a:solidFill>
                <a:schemeClr val="accent2">
                  <a:lumMod val="50000"/>
                </a:schemeClr>
              </a:solidFill>
            </a:rPr>
            <a:t>ЦДЮТурЭк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205CAA57-CDB9-489B-8E37-B755F7FFBE0B}" type="parTrans" cxnId="{43D1ABE6-0723-4649-8D21-D1C6C0C50C21}">
      <dgm:prSet/>
      <dgm:spPr/>
      <dgm:t>
        <a:bodyPr/>
        <a:lstStyle/>
        <a:p>
          <a:endParaRPr lang="ru-RU"/>
        </a:p>
      </dgm:t>
    </dgm:pt>
    <dgm:pt modelId="{11837111-E52F-49AE-BEC4-FBBE354D4FBD}" type="sibTrans" cxnId="{43D1ABE6-0723-4649-8D21-D1C6C0C50C21}">
      <dgm:prSet/>
      <dgm:spPr/>
      <dgm:t>
        <a:bodyPr/>
        <a:lstStyle/>
        <a:p>
          <a:endParaRPr lang="ru-RU"/>
        </a:p>
      </dgm:t>
    </dgm:pt>
    <dgm:pt modelId="{736AD1A7-E44C-4FD6-ABF7-955A5BAFBED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Музей истории Углича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E57ED246-8F0D-4266-9B62-1DFEB4E14642}" type="parTrans" cxnId="{8CEAB98C-8F68-4C89-9C82-D803E3A3C9AA}">
      <dgm:prSet/>
      <dgm:spPr/>
      <dgm:t>
        <a:bodyPr/>
        <a:lstStyle/>
        <a:p>
          <a:endParaRPr lang="ru-RU"/>
        </a:p>
      </dgm:t>
    </dgm:pt>
    <dgm:pt modelId="{E4209780-6F41-4C00-9A8E-077E9DF5BEEA}" type="sibTrans" cxnId="{8CEAB98C-8F68-4C89-9C82-D803E3A3C9AA}">
      <dgm:prSet/>
      <dgm:spPr/>
      <dgm:t>
        <a:bodyPr/>
        <a:lstStyle/>
        <a:p>
          <a:endParaRPr lang="ru-RU"/>
        </a:p>
      </dgm:t>
    </dgm:pt>
    <dgm:pt modelId="{C72B4A5D-45D7-4BCC-BB9A-889CAB52AFA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Слободское сельское поселение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D99664E3-129C-49D2-873E-2372B03565E2}" type="parTrans" cxnId="{85709B8E-8926-408B-9E16-26FD5FA5981C}">
      <dgm:prSet/>
      <dgm:spPr/>
      <dgm:t>
        <a:bodyPr/>
        <a:lstStyle/>
        <a:p>
          <a:endParaRPr lang="ru-RU"/>
        </a:p>
      </dgm:t>
    </dgm:pt>
    <dgm:pt modelId="{75BF0649-6C85-4F34-B173-4AACBBA1B662}" type="sibTrans" cxnId="{85709B8E-8926-408B-9E16-26FD5FA5981C}">
      <dgm:prSet/>
      <dgm:spPr/>
      <dgm:t>
        <a:bodyPr/>
        <a:lstStyle/>
        <a:p>
          <a:endParaRPr lang="ru-RU"/>
        </a:p>
      </dgm:t>
    </dgm:pt>
    <dgm:pt modelId="{95E377FE-8C72-4818-908C-C98F22DE771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ДДТ </a:t>
          </a:r>
        </a:p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г. Углич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97D01DC3-D7FA-4BEC-B7A1-CCC6ADB4AC6C}" type="parTrans" cxnId="{B4F0AE29-43DD-4532-9329-0F89FEB5792E}">
      <dgm:prSet/>
      <dgm:spPr/>
      <dgm:t>
        <a:bodyPr/>
        <a:lstStyle/>
        <a:p>
          <a:endParaRPr lang="ru-RU"/>
        </a:p>
      </dgm:t>
    </dgm:pt>
    <dgm:pt modelId="{E6D8D827-85EB-42AC-8B9E-DCB25BA8E514}" type="sibTrans" cxnId="{B4F0AE29-43DD-4532-9329-0F89FEB5792E}">
      <dgm:prSet/>
      <dgm:spPr/>
      <dgm:t>
        <a:bodyPr/>
        <a:lstStyle/>
        <a:p>
          <a:endParaRPr lang="ru-RU"/>
        </a:p>
      </dgm:t>
    </dgm:pt>
    <dgm:pt modelId="{81DFADA9-19E4-4B35-B7B7-D849774F4E4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Сельский клуб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7FA52D1A-6B1F-4A30-B505-605D10E5721C}" type="parTrans" cxnId="{0F3D6C7D-DE8D-4F4C-863A-AD0E7A2D1F09}">
      <dgm:prSet/>
      <dgm:spPr/>
      <dgm:t>
        <a:bodyPr/>
        <a:lstStyle/>
        <a:p>
          <a:endParaRPr lang="ru-RU"/>
        </a:p>
      </dgm:t>
    </dgm:pt>
    <dgm:pt modelId="{5ACCFDF6-9AB6-4342-A032-9687A5F494EF}" type="sibTrans" cxnId="{0F3D6C7D-DE8D-4F4C-863A-AD0E7A2D1F09}">
      <dgm:prSet/>
      <dgm:spPr/>
      <dgm:t>
        <a:bodyPr/>
        <a:lstStyle/>
        <a:p>
          <a:endParaRPr lang="ru-RU"/>
        </a:p>
      </dgm:t>
    </dgm:pt>
    <dgm:pt modelId="{ABBFC2A6-5168-41E1-8C05-927327A37F3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Семья погибшего лётчика</a:t>
          </a:r>
        </a:p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 г. Москва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AC9E84E6-0477-40D7-9418-31EF412D8EEF}" type="parTrans" cxnId="{2866B4AF-8C1F-44E0-9A69-FC0D08EF4B91}">
      <dgm:prSet/>
      <dgm:spPr/>
      <dgm:t>
        <a:bodyPr/>
        <a:lstStyle/>
        <a:p>
          <a:endParaRPr lang="ru-RU"/>
        </a:p>
      </dgm:t>
    </dgm:pt>
    <dgm:pt modelId="{B4D0894B-971D-4D2C-8C26-2525F58D73FC}" type="sibTrans" cxnId="{2866B4AF-8C1F-44E0-9A69-FC0D08EF4B91}">
      <dgm:prSet/>
      <dgm:spPr/>
      <dgm:t>
        <a:bodyPr/>
        <a:lstStyle/>
        <a:p>
          <a:endParaRPr lang="ru-RU"/>
        </a:p>
      </dgm:t>
    </dgm:pt>
    <dgm:pt modelId="{04194351-8813-4D6D-A67A-247D575ECDC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СМИ г. Углича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102F255E-3B1A-458F-B072-55ADA2E2B64A}" type="parTrans" cxnId="{037D5357-0F38-40CD-A4B9-424AA3DCCE4D}">
      <dgm:prSet/>
      <dgm:spPr/>
      <dgm:t>
        <a:bodyPr/>
        <a:lstStyle/>
        <a:p>
          <a:endParaRPr lang="ru-RU"/>
        </a:p>
      </dgm:t>
    </dgm:pt>
    <dgm:pt modelId="{F2C1B756-2C60-455E-AE22-4F2EBF032A9A}" type="sibTrans" cxnId="{037D5357-0F38-40CD-A4B9-424AA3DCCE4D}">
      <dgm:prSet/>
      <dgm:spPr/>
      <dgm:t>
        <a:bodyPr/>
        <a:lstStyle/>
        <a:p>
          <a:endParaRPr lang="ru-RU"/>
        </a:p>
      </dgm:t>
    </dgm:pt>
    <dgm:pt modelId="{5FBE2026-3395-4663-8227-98EDEAFB644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Образовательные организации г. Углича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4EB9FA2D-AFBD-4460-A0CD-BFC300906956}" type="parTrans" cxnId="{86087272-637C-42B0-A3BF-5DC07454D39A}">
      <dgm:prSet/>
      <dgm:spPr/>
      <dgm:t>
        <a:bodyPr/>
        <a:lstStyle/>
        <a:p>
          <a:endParaRPr lang="ru-RU"/>
        </a:p>
      </dgm:t>
    </dgm:pt>
    <dgm:pt modelId="{63946D4C-7CFA-483C-8C07-D2735D04EF89}" type="sibTrans" cxnId="{86087272-637C-42B0-A3BF-5DC07454D39A}">
      <dgm:prSet/>
      <dgm:spPr/>
      <dgm:t>
        <a:bodyPr/>
        <a:lstStyle/>
        <a:p>
          <a:endParaRPr lang="ru-RU"/>
        </a:p>
      </dgm:t>
    </dgm:pt>
    <dgm:pt modelId="{E82224F0-F850-4F5A-ACA5-94416AAB03F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</a:rPr>
            <a:t>Воины-афганцы</a:t>
          </a:r>
          <a:endParaRPr lang="ru-RU" sz="1200" dirty="0">
            <a:solidFill>
              <a:schemeClr val="accent2">
                <a:lumMod val="50000"/>
              </a:schemeClr>
            </a:solidFill>
          </a:endParaRPr>
        </a:p>
      </dgm:t>
    </dgm:pt>
    <dgm:pt modelId="{BC9D1FBE-6389-4554-A912-607E0E7738F5}" type="parTrans" cxnId="{2FF7EA83-41DF-4133-B1EE-E7316F5988B8}">
      <dgm:prSet/>
      <dgm:spPr/>
      <dgm:t>
        <a:bodyPr/>
        <a:lstStyle/>
        <a:p>
          <a:endParaRPr lang="ru-RU"/>
        </a:p>
      </dgm:t>
    </dgm:pt>
    <dgm:pt modelId="{255C788E-A714-4205-8429-1AA615467E4D}" type="sibTrans" cxnId="{2FF7EA83-41DF-4133-B1EE-E7316F5988B8}">
      <dgm:prSet/>
      <dgm:spPr/>
      <dgm:t>
        <a:bodyPr/>
        <a:lstStyle/>
        <a:p>
          <a:endParaRPr lang="ru-RU"/>
        </a:p>
      </dgm:t>
    </dgm:pt>
    <dgm:pt modelId="{1436F666-CF24-44FF-8196-DDEF23ADB73A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accent2">
                  <a:lumMod val="50000"/>
                </a:schemeClr>
              </a:solidFill>
            </a:rPr>
            <a:t>Молодёжная организация «Молодая гвардия», г. Углич</a:t>
          </a:r>
          <a:endParaRPr lang="ru-RU" sz="1100" dirty="0">
            <a:solidFill>
              <a:schemeClr val="accent2">
                <a:lumMod val="50000"/>
              </a:schemeClr>
            </a:solidFill>
          </a:endParaRPr>
        </a:p>
      </dgm:t>
    </dgm:pt>
    <dgm:pt modelId="{825AE0AE-6988-4979-AA2F-7DEC29582D01}" type="parTrans" cxnId="{0FCCBFD3-7159-4E4C-9E58-A5B3FA2134BD}">
      <dgm:prSet/>
      <dgm:spPr/>
      <dgm:t>
        <a:bodyPr/>
        <a:lstStyle/>
        <a:p>
          <a:endParaRPr lang="ru-RU"/>
        </a:p>
      </dgm:t>
    </dgm:pt>
    <dgm:pt modelId="{36611F57-E093-4F29-8027-D973FB9604B7}" type="sibTrans" cxnId="{0FCCBFD3-7159-4E4C-9E58-A5B3FA2134BD}">
      <dgm:prSet/>
      <dgm:spPr/>
      <dgm:t>
        <a:bodyPr/>
        <a:lstStyle/>
        <a:p>
          <a:endParaRPr lang="ru-RU"/>
        </a:p>
      </dgm:t>
    </dgm:pt>
    <dgm:pt modelId="{A7934B6D-CA3E-47EA-960D-98CC81A471FF}" type="pres">
      <dgm:prSet presAssocID="{C1AE1F78-E484-4070-89E4-E13AB03600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D14C0-A679-47A3-9322-0A617B485D31}" type="pres">
      <dgm:prSet presAssocID="{02DBC67C-F7CF-4EF8-A423-B855897D65AA}" presName="centerShape" presStyleLbl="node0" presStyleIdx="0" presStyleCnt="1" custScaleX="132184"/>
      <dgm:spPr/>
      <dgm:t>
        <a:bodyPr/>
        <a:lstStyle/>
        <a:p>
          <a:endParaRPr lang="ru-RU"/>
        </a:p>
      </dgm:t>
    </dgm:pt>
    <dgm:pt modelId="{6F536F90-9E66-4DF7-A03A-7E607C942FF3}" type="pres">
      <dgm:prSet presAssocID="{205CAA57-CDB9-489B-8E37-B755F7FFBE0B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70D2348-8357-46B7-B973-8CFD53AB5787}" type="pres">
      <dgm:prSet presAssocID="{205CAA57-CDB9-489B-8E37-B755F7FFBE0B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30B97477-1F0A-49B6-B7D2-CDCDB46EEAF8}" type="pres">
      <dgm:prSet presAssocID="{FC39F0F6-06F5-4FE8-838D-8FDEE8A7827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0FE9D-58F1-46A3-AA88-D10CD1515F1E}" type="pres">
      <dgm:prSet presAssocID="{E57ED246-8F0D-4266-9B62-1DFEB4E14642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5D4D381-3C81-4B54-835B-5838B271EB3B}" type="pres">
      <dgm:prSet presAssocID="{E57ED246-8F0D-4266-9B62-1DFEB4E14642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586FAEB5-9D26-44BE-B569-66D8B030D6EF}" type="pres">
      <dgm:prSet presAssocID="{736AD1A7-E44C-4FD6-ABF7-955A5BAFBED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DD3A2-4207-4A19-AE7D-6E6F890F42EA}" type="pres">
      <dgm:prSet presAssocID="{D99664E3-129C-49D2-873E-2372B03565E2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B4258792-8A4A-4F07-B36C-FE97A207987A}" type="pres">
      <dgm:prSet presAssocID="{D99664E3-129C-49D2-873E-2372B03565E2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18812577-E495-401B-97E3-503794DEEE16}" type="pres">
      <dgm:prSet presAssocID="{C72B4A5D-45D7-4BCC-BB9A-889CAB52AFAF}" presName="node" presStyleLbl="node1" presStyleIdx="2" presStyleCnt="10" custScaleX="207427" custRadScaleRad="101492" custRadScaleInc="-2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58D9E-71FC-449A-BB25-83624A27BBE3}" type="pres">
      <dgm:prSet presAssocID="{97D01DC3-D7FA-4BEC-B7A1-CCC6ADB4AC6C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9DF02EF1-9990-4851-A44D-97A68436762E}" type="pres">
      <dgm:prSet presAssocID="{97D01DC3-D7FA-4BEC-B7A1-CCC6ADB4AC6C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590DF582-0926-43F2-B402-9175BA9B9296}" type="pres">
      <dgm:prSet presAssocID="{95E377FE-8C72-4818-908C-C98F22DE7713}" presName="node" presStyleLbl="node1" presStyleIdx="3" presStyleCnt="10" custRadScaleRad="97170" custRadScaleInc="-1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1CC0D-784E-4AF5-B39D-AD31E34D5154}" type="pres">
      <dgm:prSet presAssocID="{7FA52D1A-6B1F-4A30-B505-605D10E5721C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AC658BBC-E9AC-447F-8D6F-A87B7DDDDCA3}" type="pres">
      <dgm:prSet presAssocID="{7FA52D1A-6B1F-4A30-B505-605D10E5721C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4795CA9-76EF-4D15-A3A5-71EF90A7AE4A}" type="pres">
      <dgm:prSet presAssocID="{81DFADA9-19E4-4B35-B7B7-D849774F4E4F}" presName="node" presStyleLbl="node1" presStyleIdx="4" presStyleCnt="10" custScaleX="159684" custRadScaleRad="112554" custRadScaleInc="-4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6F0E7-D541-4CD0-809E-80D96F2E4DFD}" type="pres">
      <dgm:prSet presAssocID="{AC9E84E6-0477-40D7-9418-31EF412D8EEF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F3862486-39C9-40A4-A339-29031C7456C2}" type="pres">
      <dgm:prSet presAssocID="{AC9E84E6-0477-40D7-9418-31EF412D8EEF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5F15EDD8-0414-48DA-BE91-514FDB3B99E7}" type="pres">
      <dgm:prSet presAssocID="{ABBFC2A6-5168-41E1-8C05-927327A37F3A}" presName="node" presStyleLbl="node1" presStyleIdx="5" presStyleCnt="10" custScaleX="165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23817-A685-47A8-9666-081D5DFF20B3}" type="pres">
      <dgm:prSet presAssocID="{102F255E-3B1A-458F-B072-55ADA2E2B64A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921B0337-4860-4FA3-A1B9-5D695280DEBF}" type="pres">
      <dgm:prSet presAssocID="{102F255E-3B1A-458F-B072-55ADA2E2B64A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247646C5-2032-449A-8FC2-B3DF377612AF}" type="pres">
      <dgm:prSet presAssocID="{04194351-8813-4D6D-A67A-247D575ECDC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C2C8D-94BB-498F-B24C-96C6DD6632EB}" type="pres">
      <dgm:prSet presAssocID="{4EB9FA2D-AFBD-4460-A0CD-BFC30090695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93886BB2-FD3D-4491-8AB0-F264B5A96243}" type="pres">
      <dgm:prSet presAssocID="{4EB9FA2D-AFBD-4460-A0CD-BFC30090695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17D5361C-324D-439C-B8DB-6E1D318DFB17}" type="pres">
      <dgm:prSet presAssocID="{5FBE2026-3395-4663-8227-98EDEAFB644C}" presName="node" presStyleLbl="node1" presStyleIdx="7" presStyleCnt="10" custScaleX="209328" custRadScaleRad="119787" custRadScaleInc="13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922E7-FC60-460D-A980-CC5EA01456FB}" type="pres">
      <dgm:prSet presAssocID="{BC9D1FBE-6389-4554-A912-607E0E7738F5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619F29A-F822-4C69-B174-84748C72046B}" type="pres">
      <dgm:prSet presAssocID="{BC9D1FBE-6389-4554-A912-607E0E7738F5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D6509118-91D2-49B7-8304-08A57DF25AF1}" type="pres">
      <dgm:prSet presAssocID="{E82224F0-F850-4F5A-ACA5-94416AAB03F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32B26-569F-460E-B009-21B15AF97FF4}" type="pres">
      <dgm:prSet presAssocID="{825AE0AE-6988-4979-AA2F-7DEC29582D01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654BA7D9-CB9B-47BF-BFF4-E4DB4D79003B}" type="pres">
      <dgm:prSet presAssocID="{825AE0AE-6988-4979-AA2F-7DEC29582D01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09356756-CE74-4940-989D-762FE7FAD8FB}" type="pres">
      <dgm:prSet presAssocID="{1436F666-CF24-44FF-8196-DDEF23ADB73A}" presName="node" presStyleLbl="node1" presStyleIdx="9" presStyleCnt="10" custScaleX="192424" custRadScaleRad="105146" custRadScaleInc="-18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448FF-0355-44AA-A070-624AA0AE95B2}" type="presOf" srcId="{7FA52D1A-6B1F-4A30-B505-605D10E5721C}" destId="{AC658BBC-E9AC-447F-8D6F-A87B7DDDDCA3}" srcOrd="1" destOrd="0" presId="urn:microsoft.com/office/officeart/2005/8/layout/radial5"/>
    <dgm:cxn modelId="{17C3497F-6C94-4249-9C07-F7469A71E6C4}" type="presOf" srcId="{736AD1A7-E44C-4FD6-ABF7-955A5BAFBED4}" destId="{586FAEB5-9D26-44BE-B569-66D8B030D6EF}" srcOrd="0" destOrd="0" presId="urn:microsoft.com/office/officeart/2005/8/layout/radial5"/>
    <dgm:cxn modelId="{2B981BD2-316C-48EB-832D-31B46A15F1F8}" type="presOf" srcId="{FC39F0F6-06F5-4FE8-838D-8FDEE8A78270}" destId="{30B97477-1F0A-49B6-B7D2-CDCDB46EEAF8}" srcOrd="0" destOrd="0" presId="urn:microsoft.com/office/officeart/2005/8/layout/radial5"/>
    <dgm:cxn modelId="{1455740A-0B54-4B2A-AEA1-679C78C223C9}" type="presOf" srcId="{04194351-8813-4D6D-A67A-247D575ECDC5}" destId="{247646C5-2032-449A-8FC2-B3DF377612AF}" srcOrd="0" destOrd="0" presId="urn:microsoft.com/office/officeart/2005/8/layout/radial5"/>
    <dgm:cxn modelId="{1DFC6C29-2195-40E9-B9F0-4AAF66BE3AC2}" type="presOf" srcId="{205CAA57-CDB9-489B-8E37-B755F7FFBE0B}" destId="{870D2348-8357-46B7-B973-8CFD53AB5787}" srcOrd="1" destOrd="0" presId="urn:microsoft.com/office/officeart/2005/8/layout/radial5"/>
    <dgm:cxn modelId="{9E20AC11-8062-4595-A10B-B6C14D86CFD0}" type="presOf" srcId="{02DBC67C-F7CF-4EF8-A423-B855897D65AA}" destId="{094D14C0-A679-47A3-9322-0A617B485D31}" srcOrd="0" destOrd="0" presId="urn:microsoft.com/office/officeart/2005/8/layout/radial5"/>
    <dgm:cxn modelId="{8CEAB98C-8F68-4C89-9C82-D803E3A3C9AA}" srcId="{02DBC67C-F7CF-4EF8-A423-B855897D65AA}" destId="{736AD1A7-E44C-4FD6-ABF7-955A5BAFBED4}" srcOrd="1" destOrd="0" parTransId="{E57ED246-8F0D-4266-9B62-1DFEB4E14642}" sibTransId="{E4209780-6F41-4C00-9A8E-077E9DF5BEEA}"/>
    <dgm:cxn modelId="{DB7F143F-C57E-47EE-9C37-CB76D55FDDAB}" type="presOf" srcId="{1436F666-CF24-44FF-8196-DDEF23ADB73A}" destId="{09356756-CE74-4940-989D-762FE7FAD8FB}" srcOrd="0" destOrd="0" presId="urn:microsoft.com/office/officeart/2005/8/layout/radial5"/>
    <dgm:cxn modelId="{40656801-2F33-4C00-8E27-300B0FC793E1}" type="presOf" srcId="{D99664E3-129C-49D2-873E-2372B03565E2}" destId="{B4258792-8A4A-4F07-B36C-FE97A207987A}" srcOrd="1" destOrd="0" presId="urn:microsoft.com/office/officeart/2005/8/layout/radial5"/>
    <dgm:cxn modelId="{6DEF6A46-2F51-4D1A-8A73-50281B5D5E65}" type="presOf" srcId="{ABBFC2A6-5168-41E1-8C05-927327A37F3A}" destId="{5F15EDD8-0414-48DA-BE91-514FDB3B99E7}" srcOrd="0" destOrd="0" presId="urn:microsoft.com/office/officeart/2005/8/layout/radial5"/>
    <dgm:cxn modelId="{0FCCBFD3-7159-4E4C-9E58-A5B3FA2134BD}" srcId="{02DBC67C-F7CF-4EF8-A423-B855897D65AA}" destId="{1436F666-CF24-44FF-8196-DDEF23ADB73A}" srcOrd="9" destOrd="0" parTransId="{825AE0AE-6988-4979-AA2F-7DEC29582D01}" sibTransId="{36611F57-E093-4F29-8027-D973FB9604B7}"/>
    <dgm:cxn modelId="{85709B8E-8926-408B-9E16-26FD5FA5981C}" srcId="{02DBC67C-F7CF-4EF8-A423-B855897D65AA}" destId="{C72B4A5D-45D7-4BCC-BB9A-889CAB52AFAF}" srcOrd="2" destOrd="0" parTransId="{D99664E3-129C-49D2-873E-2372B03565E2}" sibTransId="{75BF0649-6C85-4F34-B173-4AACBBA1B662}"/>
    <dgm:cxn modelId="{2866B4AF-8C1F-44E0-9A69-FC0D08EF4B91}" srcId="{02DBC67C-F7CF-4EF8-A423-B855897D65AA}" destId="{ABBFC2A6-5168-41E1-8C05-927327A37F3A}" srcOrd="5" destOrd="0" parTransId="{AC9E84E6-0477-40D7-9418-31EF412D8EEF}" sibTransId="{B4D0894B-971D-4D2C-8C26-2525F58D73FC}"/>
    <dgm:cxn modelId="{BB67DF59-AD8E-4708-94C7-B6284D1D282E}" type="presOf" srcId="{81DFADA9-19E4-4B35-B7B7-D849774F4E4F}" destId="{F4795CA9-76EF-4D15-A3A5-71EF90A7AE4A}" srcOrd="0" destOrd="0" presId="urn:microsoft.com/office/officeart/2005/8/layout/radial5"/>
    <dgm:cxn modelId="{B4F0AE29-43DD-4532-9329-0F89FEB5792E}" srcId="{02DBC67C-F7CF-4EF8-A423-B855897D65AA}" destId="{95E377FE-8C72-4818-908C-C98F22DE7713}" srcOrd="3" destOrd="0" parTransId="{97D01DC3-D7FA-4BEC-B7A1-CCC6ADB4AC6C}" sibTransId="{E6D8D827-85EB-42AC-8B9E-DCB25BA8E514}"/>
    <dgm:cxn modelId="{87DA6F22-955A-4C30-B54F-36DD53FFF155}" type="presOf" srcId="{5FBE2026-3395-4663-8227-98EDEAFB644C}" destId="{17D5361C-324D-439C-B8DB-6E1D318DFB17}" srcOrd="0" destOrd="0" presId="urn:microsoft.com/office/officeart/2005/8/layout/radial5"/>
    <dgm:cxn modelId="{0F3D6C7D-DE8D-4F4C-863A-AD0E7A2D1F09}" srcId="{02DBC67C-F7CF-4EF8-A423-B855897D65AA}" destId="{81DFADA9-19E4-4B35-B7B7-D849774F4E4F}" srcOrd="4" destOrd="0" parTransId="{7FA52D1A-6B1F-4A30-B505-605D10E5721C}" sibTransId="{5ACCFDF6-9AB6-4342-A032-9687A5F494EF}"/>
    <dgm:cxn modelId="{037D5357-0F38-40CD-A4B9-424AA3DCCE4D}" srcId="{02DBC67C-F7CF-4EF8-A423-B855897D65AA}" destId="{04194351-8813-4D6D-A67A-247D575ECDC5}" srcOrd="6" destOrd="0" parTransId="{102F255E-3B1A-458F-B072-55ADA2E2B64A}" sibTransId="{F2C1B756-2C60-455E-AE22-4F2EBF032A9A}"/>
    <dgm:cxn modelId="{2F25616A-2522-42A2-A0AA-DF111AB1C86A}" type="presOf" srcId="{825AE0AE-6988-4979-AA2F-7DEC29582D01}" destId="{654BA7D9-CB9B-47BF-BFF4-E4DB4D79003B}" srcOrd="1" destOrd="0" presId="urn:microsoft.com/office/officeart/2005/8/layout/radial5"/>
    <dgm:cxn modelId="{43D1ABE6-0723-4649-8D21-D1C6C0C50C21}" srcId="{02DBC67C-F7CF-4EF8-A423-B855897D65AA}" destId="{FC39F0F6-06F5-4FE8-838D-8FDEE8A78270}" srcOrd="0" destOrd="0" parTransId="{205CAA57-CDB9-489B-8E37-B755F7FFBE0B}" sibTransId="{11837111-E52F-49AE-BEC4-FBBE354D4FBD}"/>
    <dgm:cxn modelId="{E1FDFF59-D368-4A57-80E3-A6804B14A4F1}" type="presOf" srcId="{BC9D1FBE-6389-4554-A912-607E0E7738F5}" destId="{D68922E7-FC60-460D-A980-CC5EA01456FB}" srcOrd="0" destOrd="0" presId="urn:microsoft.com/office/officeart/2005/8/layout/radial5"/>
    <dgm:cxn modelId="{2FF7EA83-41DF-4133-B1EE-E7316F5988B8}" srcId="{02DBC67C-F7CF-4EF8-A423-B855897D65AA}" destId="{E82224F0-F850-4F5A-ACA5-94416AAB03FE}" srcOrd="8" destOrd="0" parTransId="{BC9D1FBE-6389-4554-A912-607E0E7738F5}" sibTransId="{255C788E-A714-4205-8429-1AA615467E4D}"/>
    <dgm:cxn modelId="{5F0227E3-BAF7-4C1D-92EE-43110E87D91B}" type="presOf" srcId="{102F255E-3B1A-458F-B072-55ADA2E2B64A}" destId="{921B0337-4860-4FA3-A1B9-5D695280DEBF}" srcOrd="1" destOrd="0" presId="urn:microsoft.com/office/officeart/2005/8/layout/radial5"/>
    <dgm:cxn modelId="{6103688D-EE8A-447F-9F48-B82BC6BD99CD}" type="presOf" srcId="{E57ED246-8F0D-4266-9B62-1DFEB4E14642}" destId="{85D4D381-3C81-4B54-835B-5838B271EB3B}" srcOrd="1" destOrd="0" presId="urn:microsoft.com/office/officeart/2005/8/layout/radial5"/>
    <dgm:cxn modelId="{21980C8F-C9D3-4FC7-B3E5-0FEF126F7724}" type="presOf" srcId="{102F255E-3B1A-458F-B072-55ADA2E2B64A}" destId="{BB723817-A685-47A8-9666-081D5DFF20B3}" srcOrd="0" destOrd="0" presId="urn:microsoft.com/office/officeart/2005/8/layout/radial5"/>
    <dgm:cxn modelId="{EB1AB2FC-52F5-4A9D-8692-B19F9BAE0096}" type="presOf" srcId="{97D01DC3-D7FA-4BEC-B7A1-CCC6ADB4AC6C}" destId="{E8558D9E-71FC-449A-BB25-83624A27BBE3}" srcOrd="0" destOrd="0" presId="urn:microsoft.com/office/officeart/2005/8/layout/radial5"/>
    <dgm:cxn modelId="{CC49CEF4-AA8F-4B21-8C0D-9BACACE66B15}" type="presOf" srcId="{BC9D1FBE-6389-4554-A912-607E0E7738F5}" destId="{5619F29A-F822-4C69-B174-84748C72046B}" srcOrd="1" destOrd="0" presId="urn:microsoft.com/office/officeart/2005/8/layout/radial5"/>
    <dgm:cxn modelId="{2F82D2B3-08CC-437E-9000-7A1B3008BA44}" type="presOf" srcId="{AC9E84E6-0477-40D7-9418-31EF412D8EEF}" destId="{F3862486-39C9-40A4-A339-29031C7456C2}" srcOrd="1" destOrd="0" presId="urn:microsoft.com/office/officeart/2005/8/layout/radial5"/>
    <dgm:cxn modelId="{1A00CC5F-8101-442E-A943-A63F99ED73B6}" type="presOf" srcId="{97D01DC3-D7FA-4BEC-B7A1-CCC6ADB4AC6C}" destId="{9DF02EF1-9990-4851-A44D-97A68436762E}" srcOrd="1" destOrd="0" presId="urn:microsoft.com/office/officeart/2005/8/layout/radial5"/>
    <dgm:cxn modelId="{5C4C9C46-A640-4527-9982-A4CC0052033A}" type="presOf" srcId="{C1AE1F78-E484-4070-89E4-E13AB036000A}" destId="{A7934B6D-CA3E-47EA-960D-98CC81A471FF}" srcOrd="0" destOrd="0" presId="urn:microsoft.com/office/officeart/2005/8/layout/radial5"/>
    <dgm:cxn modelId="{CFAB7320-8ECD-4B60-8944-56F7DFD581C5}" type="presOf" srcId="{D99664E3-129C-49D2-873E-2372B03565E2}" destId="{07CDD3A2-4207-4A19-AE7D-6E6F890F42EA}" srcOrd="0" destOrd="0" presId="urn:microsoft.com/office/officeart/2005/8/layout/radial5"/>
    <dgm:cxn modelId="{31359A8D-33FF-40AC-974F-DF5139556844}" type="presOf" srcId="{7FA52D1A-6B1F-4A30-B505-605D10E5721C}" destId="{8421CC0D-784E-4AF5-B39D-AD31E34D5154}" srcOrd="0" destOrd="0" presId="urn:microsoft.com/office/officeart/2005/8/layout/radial5"/>
    <dgm:cxn modelId="{17EE9FE8-9B09-45DD-A42A-0FEF650FE76E}" type="presOf" srcId="{E57ED246-8F0D-4266-9B62-1DFEB4E14642}" destId="{B360FE9D-58F1-46A3-AA88-D10CD1515F1E}" srcOrd="0" destOrd="0" presId="urn:microsoft.com/office/officeart/2005/8/layout/radial5"/>
    <dgm:cxn modelId="{5CF0D39C-F2BD-4C0C-8152-4AEA3FBA91E8}" type="presOf" srcId="{95E377FE-8C72-4818-908C-C98F22DE7713}" destId="{590DF582-0926-43F2-B402-9175BA9B9296}" srcOrd="0" destOrd="0" presId="urn:microsoft.com/office/officeart/2005/8/layout/radial5"/>
    <dgm:cxn modelId="{30C1AA9F-A7FC-4EFA-A6B7-28F234A70289}" type="presOf" srcId="{4EB9FA2D-AFBD-4460-A0CD-BFC300906956}" destId="{93886BB2-FD3D-4491-8AB0-F264B5A96243}" srcOrd="1" destOrd="0" presId="urn:microsoft.com/office/officeart/2005/8/layout/radial5"/>
    <dgm:cxn modelId="{AF66239F-ADFD-4F6E-9EBA-ED50B6AB674B}" type="presOf" srcId="{4EB9FA2D-AFBD-4460-A0CD-BFC300906956}" destId="{4ACC2C8D-94BB-498F-B24C-96C6DD6632EB}" srcOrd="0" destOrd="0" presId="urn:microsoft.com/office/officeart/2005/8/layout/radial5"/>
    <dgm:cxn modelId="{BD452783-76BA-4907-B9E3-312ED9670C9E}" type="presOf" srcId="{E82224F0-F850-4F5A-ACA5-94416AAB03FE}" destId="{D6509118-91D2-49B7-8304-08A57DF25AF1}" srcOrd="0" destOrd="0" presId="urn:microsoft.com/office/officeart/2005/8/layout/radial5"/>
    <dgm:cxn modelId="{86087272-637C-42B0-A3BF-5DC07454D39A}" srcId="{02DBC67C-F7CF-4EF8-A423-B855897D65AA}" destId="{5FBE2026-3395-4663-8227-98EDEAFB644C}" srcOrd="7" destOrd="0" parTransId="{4EB9FA2D-AFBD-4460-A0CD-BFC300906956}" sibTransId="{63946D4C-7CFA-483C-8C07-D2735D04EF89}"/>
    <dgm:cxn modelId="{876646F3-C231-470C-A64E-964B0E813D5B}" type="presOf" srcId="{825AE0AE-6988-4979-AA2F-7DEC29582D01}" destId="{4DE32B26-569F-460E-B009-21B15AF97FF4}" srcOrd="0" destOrd="0" presId="urn:microsoft.com/office/officeart/2005/8/layout/radial5"/>
    <dgm:cxn modelId="{0E187822-C97A-4233-B00B-3B93E36874C0}" type="presOf" srcId="{C72B4A5D-45D7-4BCC-BB9A-889CAB52AFAF}" destId="{18812577-E495-401B-97E3-503794DEEE16}" srcOrd="0" destOrd="0" presId="urn:microsoft.com/office/officeart/2005/8/layout/radial5"/>
    <dgm:cxn modelId="{1DC681DE-B5FF-491C-B8DA-218A3D716ADC}" type="presOf" srcId="{205CAA57-CDB9-489B-8E37-B755F7FFBE0B}" destId="{6F536F90-9E66-4DF7-A03A-7E607C942FF3}" srcOrd="0" destOrd="0" presId="urn:microsoft.com/office/officeart/2005/8/layout/radial5"/>
    <dgm:cxn modelId="{8E27D34A-4952-424D-9CB6-E2D554F4D155}" type="presOf" srcId="{AC9E84E6-0477-40D7-9418-31EF412D8EEF}" destId="{4116F0E7-D541-4CD0-809E-80D96F2E4DFD}" srcOrd="0" destOrd="0" presId="urn:microsoft.com/office/officeart/2005/8/layout/radial5"/>
    <dgm:cxn modelId="{CA67B0B5-F78B-4844-B371-538973D0019A}" srcId="{C1AE1F78-E484-4070-89E4-E13AB036000A}" destId="{02DBC67C-F7CF-4EF8-A423-B855897D65AA}" srcOrd="0" destOrd="0" parTransId="{B79FDE6F-D18C-41E5-A910-F74F5ACD1BBB}" sibTransId="{BF72AED9-22CC-42FD-AF48-5244E4BDB3C4}"/>
    <dgm:cxn modelId="{2CADEC6B-B9C1-43F3-99FB-024BD2E27304}" type="presParOf" srcId="{A7934B6D-CA3E-47EA-960D-98CC81A471FF}" destId="{094D14C0-A679-47A3-9322-0A617B485D31}" srcOrd="0" destOrd="0" presId="urn:microsoft.com/office/officeart/2005/8/layout/radial5"/>
    <dgm:cxn modelId="{0BF355E4-CBE5-4B21-9355-2A2B0FF1BC0D}" type="presParOf" srcId="{A7934B6D-CA3E-47EA-960D-98CC81A471FF}" destId="{6F536F90-9E66-4DF7-A03A-7E607C942FF3}" srcOrd="1" destOrd="0" presId="urn:microsoft.com/office/officeart/2005/8/layout/radial5"/>
    <dgm:cxn modelId="{7432DE75-D59F-4BAA-9962-59674EA681AA}" type="presParOf" srcId="{6F536F90-9E66-4DF7-A03A-7E607C942FF3}" destId="{870D2348-8357-46B7-B973-8CFD53AB5787}" srcOrd="0" destOrd="0" presId="urn:microsoft.com/office/officeart/2005/8/layout/radial5"/>
    <dgm:cxn modelId="{F82D0603-0F50-4F8B-BF02-E6E5B10031B4}" type="presParOf" srcId="{A7934B6D-CA3E-47EA-960D-98CC81A471FF}" destId="{30B97477-1F0A-49B6-B7D2-CDCDB46EEAF8}" srcOrd="2" destOrd="0" presId="urn:microsoft.com/office/officeart/2005/8/layout/radial5"/>
    <dgm:cxn modelId="{939F0D2E-0998-4FFC-AC33-29B152DE12E8}" type="presParOf" srcId="{A7934B6D-CA3E-47EA-960D-98CC81A471FF}" destId="{B360FE9D-58F1-46A3-AA88-D10CD1515F1E}" srcOrd="3" destOrd="0" presId="urn:microsoft.com/office/officeart/2005/8/layout/radial5"/>
    <dgm:cxn modelId="{A2DE81EC-29D8-49CF-8DC3-4E730F3D9E3E}" type="presParOf" srcId="{B360FE9D-58F1-46A3-AA88-D10CD1515F1E}" destId="{85D4D381-3C81-4B54-835B-5838B271EB3B}" srcOrd="0" destOrd="0" presId="urn:microsoft.com/office/officeart/2005/8/layout/radial5"/>
    <dgm:cxn modelId="{3982EA31-B21E-48CE-B3B9-E57050DC777D}" type="presParOf" srcId="{A7934B6D-CA3E-47EA-960D-98CC81A471FF}" destId="{586FAEB5-9D26-44BE-B569-66D8B030D6EF}" srcOrd="4" destOrd="0" presId="urn:microsoft.com/office/officeart/2005/8/layout/radial5"/>
    <dgm:cxn modelId="{9A7D1143-9040-4942-AD5F-3FADAA616102}" type="presParOf" srcId="{A7934B6D-CA3E-47EA-960D-98CC81A471FF}" destId="{07CDD3A2-4207-4A19-AE7D-6E6F890F42EA}" srcOrd="5" destOrd="0" presId="urn:microsoft.com/office/officeart/2005/8/layout/radial5"/>
    <dgm:cxn modelId="{1365AB46-B3FA-494B-9D49-1017F33EF98C}" type="presParOf" srcId="{07CDD3A2-4207-4A19-AE7D-6E6F890F42EA}" destId="{B4258792-8A4A-4F07-B36C-FE97A207987A}" srcOrd="0" destOrd="0" presId="urn:microsoft.com/office/officeart/2005/8/layout/radial5"/>
    <dgm:cxn modelId="{F6A869B8-1585-42F5-86B2-8814666375F4}" type="presParOf" srcId="{A7934B6D-CA3E-47EA-960D-98CC81A471FF}" destId="{18812577-E495-401B-97E3-503794DEEE16}" srcOrd="6" destOrd="0" presId="urn:microsoft.com/office/officeart/2005/8/layout/radial5"/>
    <dgm:cxn modelId="{1A1AB8E9-AA51-4680-832A-1130A29F7B62}" type="presParOf" srcId="{A7934B6D-CA3E-47EA-960D-98CC81A471FF}" destId="{E8558D9E-71FC-449A-BB25-83624A27BBE3}" srcOrd="7" destOrd="0" presId="urn:microsoft.com/office/officeart/2005/8/layout/radial5"/>
    <dgm:cxn modelId="{7F13A715-94C1-404D-A510-41FE209ABA83}" type="presParOf" srcId="{E8558D9E-71FC-449A-BB25-83624A27BBE3}" destId="{9DF02EF1-9990-4851-A44D-97A68436762E}" srcOrd="0" destOrd="0" presId="urn:microsoft.com/office/officeart/2005/8/layout/radial5"/>
    <dgm:cxn modelId="{16D8DD2D-9D06-4293-981C-1875D8D2503D}" type="presParOf" srcId="{A7934B6D-CA3E-47EA-960D-98CC81A471FF}" destId="{590DF582-0926-43F2-B402-9175BA9B9296}" srcOrd="8" destOrd="0" presId="urn:microsoft.com/office/officeart/2005/8/layout/radial5"/>
    <dgm:cxn modelId="{68C75472-8675-463A-92D4-099B1B776578}" type="presParOf" srcId="{A7934B6D-CA3E-47EA-960D-98CC81A471FF}" destId="{8421CC0D-784E-4AF5-B39D-AD31E34D5154}" srcOrd="9" destOrd="0" presId="urn:microsoft.com/office/officeart/2005/8/layout/radial5"/>
    <dgm:cxn modelId="{92EDA5A3-7BDE-4929-8822-44D126DE1BC1}" type="presParOf" srcId="{8421CC0D-784E-4AF5-B39D-AD31E34D5154}" destId="{AC658BBC-E9AC-447F-8D6F-A87B7DDDDCA3}" srcOrd="0" destOrd="0" presId="urn:microsoft.com/office/officeart/2005/8/layout/radial5"/>
    <dgm:cxn modelId="{27E97BED-45AB-40D7-B7DC-C88573886266}" type="presParOf" srcId="{A7934B6D-CA3E-47EA-960D-98CC81A471FF}" destId="{F4795CA9-76EF-4D15-A3A5-71EF90A7AE4A}" srcOrd="10" destOrd="0" presId="urn:microsoft.com/office/officeart/2005/8/layout/radial5"/>
    <dgm:cxn modelId="{7D4B5867-2C87-45A5-9FBF-14C26454BCF5}" type="presParOf" srcId="{A7934B6D-CA3E-47EA-960D-98CC81A471FF}" destId="{4116F0E7-D541-4CD0-809E-80D96F2E4DFD}" srcOrd="11" destOrd="0" presId="urn:microsoft.com/office/officeart/2005/8/layout/radial5"/>
    <dgm:cxn modelId="{B8925F47-7653-43E1-8B12-EB24BAF9FB6F}" type="presParOf" srcId="{4116F0E7-D541-4CD0-809E-80D96F2E4DFD}" destId="{F3862486-39C9-40A4-A339-29031C7456C2}" srcOrd="0" destOrd="0" presId="urn:microsoft.com/office/officeart/2005/8/layout/radial5"/>
    <dgm:cxn modelId="{921DF682-4D7C-4FA6-B6E9-E2D10AF11239}" type="presParOf" srcId="{A7934B6D-CA3E-47EA-960D-98CC81A471FF}" destId="{5F15EDD8-0414-48DA-BE91-514FDB3B99E7}" srcOrd="12" destOrd="0" presId="urn:microsoft.com/office/officeart/2005/8/layout/radial5"/>
    <dgm:cxn modelId="{ED71C0C9-B1A5-4D4B-AD97-C2E32892F350}" type="presParOf" srcId="{A7934B6D-CA3E-47EA-960D-98CC81A471FF}" destId="{BB723817-A685-47A8-9666-081D5DFF20B3}" srcOrd="13" destOrd="0" presId="urn:microsoft.com/office/officeart/2005/8/layout/radial5"/>
    <dgm:cxn modelId="{DBF57B48-9464-4C08-AAC3-0A59B967CD27}" type="presParOf" srcId="{BB723817-A685-47A8-9666-081D5DFF20B3}" destId="{921B0337-4860-4FA3-A1B9-5D695280DEBF}" srcOrd="0" destOrd="0" presId="urn:microsoft.com/office/officeart/2005/8/layout/radial5"/>
    <dgm:cxn modelId="{4238DD7D-19DE-49F9-91E9-7A6864568F24}" type="presParOf" srcId="{A7934B6D-CA3E-47EA-960D-98CC81A471FF}" destId="{247646C5-2032-449A-8FC2-B3DF377612AF}" srcOrd="14" destOrd="0" presId="urn:microsoft.com/office/officeart/2005/8/layout/radial5"/>
    <dgm:cxn modelId="{6C3F5204-0288-4CBF-99C4-4C6A3F287BF1}" type="presParOf" srcId="{A7934B6D-CA3E-47EA-960D-98CC81A471FF}" destId="{4ACC2C8D-94BB-498F-B24C-96C6DD6632EB}" srcOrd="15" destOrd="0" presId="urn:microsoft.com/office/officeart/2005/8/layout/radial5"/>
    <dgm:cxn modelId="{64E8C0CD-DC5C-4883-8D1D-EB43F639997B}" type="presParOf" srcId="{4ACC2C8D-94BB-498F-B24C-96C6DD6632EB}" destId="{93886BB2-FD3D-4491-8AB0-F264B5A96243}" srcOrd="0" destOrd="0" presId="urn:microsoft.com/office/officeart/2005/8/layout/radial5"/>
    <dgm:cxn modelId="{4A9030CB-55FF-4FA4-A932-9E7B79AE8226}" type="presParOf" srcId="{A7934B6D-CA3E-47EA-960D-98CC81A471FF}" destId="{17D5361C-324D-439C-B8DB-6E1D318DFB17}" srcOrd="16" destOrd="0" presId="urn:microsoft.com/office/officeart/2005/8/layout/radial5"/>
    <dgm:cxn modelId="{68659554-F30F-4889-BB29-E0B325204111}" type="presParOf" srcId="{A7934B6D-CA3E-47EA-960D-98CC81A471FF}" destId="{D68922E7-FC60-460D-A980-CC5EA01456FB}" srcOrd="17" destOrd="0" presId="urn:microsoft.com/office/officeart/2005/8/layout/radial5"/>
    <dgm:cxn modelId="{B65FE771-56A0-4D69-8F4A-DDB1B9B39143}" type="presParOf" srcId="{D68922E7-FC60-460D-A980-CC5EA01456FB}" destId="{5619F29A-F822-4C69-B174-84748C72046B}" srcOrd="0" destOrd="0" presId="urn:microsoft.com/office/officeart/2005/8/layout/radial5"/>
    <dgm:cxn modelId="{DDAAA5F4-280D-49EE-8B06-A3C86457886E}" type="presParOf" srcId="{A7934B6D-CA3E-47EA-960D-98CC81A471FF}" destId="{D6509118-91D2-49B7-8304-08A57DF25AF1}" srcOrd="18" destOrd="0" presId="urn:microsoft.com/office/officeart/2005/8/layout/radial5"/>
    <dgm:cxn modelId="{C55F497C-0BE1-440B-BB0B-72F6B42CB13E}" type="presParOf" srcId="{A7934B6D-CA3E-47EA-960D-98CC81A471FF}" destId="{4DE32B26-569F-460E-B009-21B15AF97FF4}" srcOrd="19" destOrd="0" presId="urn:microsoft.com/office/officeart/2005/8/layout/radial5"/>
    <dgm:cxn modelId="{7B3CE952-5DF6-4B16-A9B8-4CE630CA0796}" type="presParOf" srcId="{4DE32B26-569F-460E-B009-21B15AF97FF4}" destId="{654BA7D9-CB9B-47BF-BFF4-E4DB4D79003B}" srcOrd="0" destOrd="0" presId="urn:microsoft.com/office/officeart/2005/8/layout/radial5"/>
    <dgm:cxn modelId="{BAB4DA47-5D14-43DC-8B73-82F487D7EDE6}" type="presParOf" srcId="{A7934B6D-CA3E-47EA-960D-98CC81A471FF}" destId="{09356756-CE74-4940-989D-762FE7FAD8F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D6E33-EFC3-47F9-A0B8-6DBE395FBA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ECB53-63AC-4C19-A662-7A93C7115D2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Дополнительная общеобразовательная </a:t>
          </a:r>
          <a:r>
            <a:rPr lang="ru-RU" sz="1400" dirty="0" err="1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общеразвивающая</a:t>
          </a:r>
          <a:r>
            <a:rPr lang="ru-RU" sz="1400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 программа </a:t>
          </a:r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«Активисты школьного музея»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12079B29-AE61-4F18-971A-101F1E66870A}" type="parTrans" cxnId="{E4B44AAE-0760-4985-A36F-C7E32A789AD0}">
      <dgm:prSet/>
      <dgm:spPr/>
      <dgm:t>
        <a:bodyPr/>
        <a:lstStyle/>
        <a:p>
          <a:endParaRPr lang="ru-RU"/>
        </a:p>
      </dgm:t>
    </dgm:pt>
    <dgm:pt modelId="{4D42F092-3F23-4089-9571-CC06F8E29E21}" type="sibTrans" cxnId="{E4B44AAE-0760-4985-A36F-C7E32A789AD0}">
      <dgm:prSet/>
      <dgm:spPr/>
      <dgm:t>
        <a:bodyPr/>
        <a:lstStyle/>
        <a:p>
          <a:endParaRPr lang="ru-RU"/>
        </a:p>
      </dgm:t>
    </dgm:pt>
    <dgm:pt modelId="{CF2087A4-37D6-4B12-AD90-88384708ACF7}">
      <dgm:prSet phldrT="[Текст]" custT="1"/>
      <dgm:spPr/>
      <dgm:t>
        <a:bodyPr/>
        <a:lstStyle/>
        <a:p>
          <a:r>
            <a:rPr lang="ru-RU" sz="1400" dirty="0" smtClean="0">
              <a:ea typeface="Times New Roman" pitchFamily="18" charset="0"/>
              <a:cs typeface="Arial" pitchFamily="34" charset="0"/>
            </a:rPr>
            <a:t>Программа рассчитана на 2 года обучения </a:t>
          </a:r>
          <a:endParaRPr lang="ru-RU" sz="1400" dirty="0"/>
        </a:p>
      </dgm:t>
    </dgm:pt>
    <dgm:pt modelId="{72FB5FE0-8168-40F2-83B9-08CCE7FC916C}" type="parTrans" cxnId="{DC24F193-8713-421C-931E-4546B6A92368}">
      <dgm:prSet/>
      <dgm:spPr/>
      <dgm:t>
        <a:bodyPr/>
        <a:lstStyle/>
        <a:p>
          <a:endParaRPr lang="ru-RU"/>
        </a:p>
      </dgm:t>
    </dgm:pt>
    <dgm:pt modelId="{F2D0334A-5C00-40FE-A2A7-9C7AF45E653A}" type="sibTrans" cxnId="{DC24F193-8713-421C-931E-4546B6A92368}">
      <dgm:prSet/>
      <dgm:spPr/>
      <dgm:t>
        <a:bodyPr/>
        <a:lstStyle/>
        <a:p>
          <a:endParaRPr lang="ru-RU"/>
        </a:p>
      </dgm:t>
    </dgm:pt>
    <dgm:pt modelId="{4B1A876C-A842-4C8E-A831-AD217845688D}">
      <dgm:prSet phldrT="[Текст]" custT="1"/>
      <dgm:spPr/>
      <dgm:t>
        <a:bodyPr/>
        <a:lstStyle/>
        <a:p>
          <a:r>
            <a:rPr lang="ru-RU" sz="1400" dirty="0" smtClean="0">
              <a:ea typeface="Times New Roman" pitchFamily="18" charset="0"/>
              <a:cs typeface="Arial" pitchFamily="34" charset="0"/>
            </a:rPr>
            <a:t>Возраст обучающихся  –  11- 16 лет</a:t>
          </a:r>
          <a:endParaRPr lang="ru-RU" sz="1400" dirty="0"/>
        </a:p>
      </dgm:t>
    </dgm:pt>
    <dgm:pt modelId="{71403E68-2DAE-4935-841C-FFC594DC253C}" type="parTrans" cxnId="{1AA51DF2-C59D-4E17-99FF-CF9BD3774705}">
      <dgm:prSet/>
      <dgm:spPr/>
      <dgm:t>
        <a:bodyPr/>
        <a:lstStyle/>
        <a:p>
          <a:endParaRPr lang="ru-RU"/>
        </a:p>
      </dgm:t>
    </dgm:pt>
    <dgm:pt modelId="{DE99D6E4-8B96-4F57-90FE-BDB1334784F5}" type="sibTrans" cxnId="{1AA51DF2-C59D-4E17-99FF-CF9BD3774705}">
      <dgm:prSet/>
      <dgm:spPr/>
      <dgm:t>
        <a:bodyPr/>
        <a:lstStyle/>
        <a:p>
          <a:endParaRPr lang="ru-RU"/>
        </a:p>
      </dgm:t>
    </dgm:pt>
    <dgm:pt modelId="{9BCE05F0-67BD-4C27-8C55-4848859B7097}">
      <dgm:prSet phldrT="[Текст]" custT="1"/>
      <dgm:spPr/>
      <dgm:t>
        <a:bodyPr/>
        <a:lstStyle/>
        <a:p>
          <a:r>
            <a:rPr lang="ru-RU" sz="1400" dirty="0" smtClean="0"/>
            <a:t>Продолжительность:                        2011 -2015г.г.</a:t>
          </a:r>
          <a:endParaRPr lang="ru-RU" sz="1400" dirty="0"/>
        </a:p>
      </dgm:t>
    </dgm:pt>
    <dgm:pt modelId="{0FA60FDD-921F-4A2B-B156-36D416B73EF1}" type="parTrans" cxnId="{3892486B-A964-4968-BAE1-14ACAEAAA33D}">
      <dgm:prSet/>
      <dgm:spPr/>
      <dgm:t>
        <a:bodyPr/>
        <a:lstStyle/>
        <a:p>
          <a:endParaRPr lang="ru-RU"/>
        </a:p>
      </dgm:t>
    </dgm:pt>
    <dgm:pt modelId="{C0D650E2-1526-4576-A195-FC71CDA7BAF0}" type="sibTrans" cxnId="{3892486B-A964-4968-BAE1-14ACAEAAA33D}">
      <dgm:prSet/>
      <dgm:spPr/>
      <dgm:t>
        <a:bodyPr/>
        <a:lstStyle/>
        <a:p>
          <a:endParaRPr lang="ru-RU"/>
        </a:p>
      </dgm:t>
    </dgm:pt>
    <dgm:pt modelId="{8E4A7B51-1A11-48A0-8296-9E118C7D07EE}">
      <dgm:prSet phldrT="[Текст]" custT="1"/>
      <dgm:spPr/>
      <dgm:t>
        <a:bodyPr/>
        <a:lstStyle/>
        <a:p>
          <a:r>
            <a:rPr lang="ru-RU" sz="1400" dirty="0" smtClean="0"/>
            <a:t>Возрастная категория: 1 -9 классы, детский сад (дошкольная группа)</a:t>
          </a:r>
          <a:endParaRPr lang="ru-RU" sz="1400" dirty="0"/>
        </a:p>
      </dgm:t>
    </dgm:pt>
    <dgm:pt modelId="{D2D1EE54-8750-44FC-A14B-013293529B7D}" type="parTrans" cxnId="{764ADAC9-8EE4-4413-8180-E12C9A4BF3E0}">
      <dgm:prSet/>
      <dgm:spPr/>
      <dgm:t>
        <a:bodyPr/>
        <a:lstStyle/>
        <a:p>
          <a:endParaRPr lang="ru-RU"/>
        </a:p>
      </dgm:t>
    </dgm:pt>
    <dgm:pt modelId="{D4D4F1F6-3252-4D8E-8B6B-7F246D0AD2CA}" type="sibTrans" cxnId="{764ADAC9-8EE4-4413-8180-E12C9A4BF3E0}">
      <dgm:prSet/>
      <dgm:spPr/>
      <dgm:t>
        <a:bodyPr/>
        <a:lstStyle/>
        <a:p>
          <a:endParaRPr lang="ru-RU"/>
        </a:p>
      </dgm:t>
    </dgm:pt>
    <dgm:pt modelId="{03F94A30-B823-4D5B-90A8-2ED843FD06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Перспективный   план работы школьного краеведческого музея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CF505008-62CA-4A24-9B3D-F80E12346A01}" type="parTrans" cxnId="{22D5B933-E28F-4E46-A6A6-6CA30A2E2BCD}">
      <dgm:prSet/>
      <dgm:spPr/>
      <dgm:t>
        <a:bodyPr/>
        <a:lstStyle/>
        <a:p>
          <a:endParaRPr lang="ru-RU"/>
        </a:p>
      </dgm:t>
    </dgm:pt>
    <dgm:pt modelId="{07424547-D337-405B-AB44-9319F205C011}" type="sibTrans" cxnId="{22D5B933-E28F-4E46-A6A6-6CA30A2E2BCD}">
      <dgm:prSet/>
      <dgm:spPr/>
      <dgm:t>
        <a:bodyPr/>
        <a:lstStyle/>
        <a:p>
          <a:endParaRPr lang="ru-RU"/>
        </a:p>
      </dgm:t>
    </dgm:pt>
    <dgm:pt modelId="{595FD965-80BB-4056-B909-E3114081E4E0}">
      <dgm:prSet phldrT="[Текст]" custT="1"/>
      <dgm:spPr/>
      <dgm:t>
        <a:bodyPr/>
        <a:lstStyle/>
        <a:p>
          <a:r>
            <a:rPr lang="ru-RU" sz="1400" dirty="0" smtClean="0"/>
            <a:t>План работы музея рассчитан на 5 лет и отражает основные направления деятельности школьного музея </a:t>
          </a:r>
          <a:r>
            <a:rPr lang="ru-RU" sz="1000" dirty="0" smtClean="0"/>
            <a:t>                                               </a:t>
          </a:r>
          <a:endParaRPr lang="ru-RU" sz="1000" dirty="0"/>
        </a:p>
      </dgm:t>
    </dgm:pt>
    <dgm:pt modelId="{4DD24C34-9B7F-4461-8DCC-4400D577461B}" type="parTrans" cxnId="{F245EE8A-6C55-4B38-A729-BD569B0C6766}">
      <dgm:prSet/>
      <dgm:spPr/>
      <dgm:t>
        <a:bodyPr/>
        <a:lstStyle/>
        <a:p>
          <a:endParaRPr lang="ru-RU"/>
        </a:p>
      </dgm:t>
    </dgm:pt>
    <dgm:pt modelId="{F207BFA1-D0C0-49D6-9A62-C2B3D741EF84}" type="sibTrans" cxnId="{F245EE8A-6C55-4B38-A729-BD569B0C6766}">
      <dgm:prSet/>
      <dgm:spPr/>
      <dgm:t>
        <a:bodyPr/>
        <a:lstStyle/>
        <a:p>
          <a:endParaRPr lang="ru-RU"/>
        </a:p>
      </dgm:t>
    </dgm:pt>
    <dgm:pt modelId="{7C2199C4-F6FE-4754-868C-7C46EA094D53}">
      <dgm:prSet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</a:rPr>
            <a:t>Целевая воспитательная программа по гражданско-патриотическому воспитанию обучающихся «Родники России»</a:t>
          </a:r>
          <a:endParaRPr lang="ru-RU" sz="1200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36E76AEE-0D01-4D6C-A242-21D781A97E03}" type="parTrans" cxnId="{FEEE05E6-651E-41A7-87F5-EE8AD8DBD11A}">
      <dgm:prSet/>
      <dgm:spPr/>
      <dgm:t>
        <a:bodyPr/>
        <a:lstStyle/>
        <a:p>
          <a:endParaRPr lang="ru-RU"/>
        </a:p>
      </dgm:t>
    </dgm:pt>
    <dgm:pt modelId="{2EB4DF9C-1132-45DB-ABE1-EAF7713AC8EB}" type="sibTrans" cxnId="{FEEE05E6-651E-41A7-87F5-EE8AD8DBD11A}">
      <dgm:prSet/>
      <dgm:spPr/>
      <dgm:t>
        <a:bodyPr/>
        <a:lstStyle/>
        <a:p>
          <a:endParaRPr lang="ru-RU"/>
        </a:p>
      </dgm:t>
    </dgm:pt>
    <dgm:pt modelId="{EB526916-0403-4EE3-937D-497A5F43AD3D}" type="pres">
      <dgm:prSet presAssocID="{33CD6E33-EFC3-47F9-A0B8-6DBE395FB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986F1-B2DF-4A84-99DE-307895225526}" type="pres">
      <dgm:prSet presAssocID="{337ECB53-63AC-4C19-A662-7A93C7115D2B}" presName="composite" presStyleCnt="0"/>
      <dgm:spPr/>
    </dgm:pt>
    <dgm:pt modelId="{F382E354-795F-42AB-ABCA-54921FFD9561}" type="pres">
      <dgm:prSet presAssocID="{337ECB53-63AC-4C19-A662-7A93C7115D2B}" presName="parTx" presStyleLbl="alignNode1" presStyleIdx="0" presStyleCnt="3" custScaleY="272496" custLinFactNeighborX="-103" custLinFactNeighborY="-56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1127-2F04-4F87-A232-5BA62D24CA08}" type="pres">
      <dgm:prSet presAssocID="{337ECB53-63AC-4C19-A662-7A93C7115D2B}" presName="desTx" presStyleLbl="alignAccFollowNode1" presStyleIdx="0" presStyleCnt="3" custScaleY="100000" custLinFactY="186300" custLinFactNeighborX="-10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B5343-ADA4-4D52-9007-D4A8B5049BBA}" type="pres">
      <dgm:prSet presAssocID="{4D42F092-3F23-4089-9571-CC06F8E29E21}" presName="space" presStyleCnt="0"/>
      <dgm:spPr/>
    </dgm:pt>
    <dgm:pt modelId="{DFBCC2E5-A053-4294-B16B-7E03E1180795}" type="pres">
      <dgm:prSet presAssocID="{7C2199C4-F6FE-4754-868C-7C46EA094D53}" presName="composite" presStyleCnt="0"/>
      <dgm:spPr/>
    </dgm:pt>
    <dgm:pt modelId="{3BF74C7D-966C-4430-959D-BC0CF06960B8}" type="pres">
      <dgm:prSet presAssocID="{7C2199C4-F6FE-4754-868C-7C46EA094D53}" presName="parTx" presStyleLbl="alignNode1" presStyleIdx="1" presStyleCnt="3" custScaleY="280308" custLinFactNeighborX="-1673" custLinFactNeighborY="-61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B5AF4-6B91-4C54-B4EB-24CEFAE8BA02}" type="pres">
      <dgm:prSet presAssocID="{7C2199C4-F6FE-4754-868C-7C46EA094D53}" presName="desTx" presStyleLbl="alignAccFollowNode1" presStyleIdx="1" presStyleCnt="3" custLinFactY="222961" custLinFactNeighborX="-167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AC681-0BE7-4B99-B96D-7A433DC74DDD}" type="pres">
      <dgm:prSet presAssocID="{2EB4DF9C-1132-45DB-ABE1-EAF7713AC8EB}" presName="space" presStyleCnt="0"/>
      <dgm:spPr/>
    </dgm:pt>
    <dgm:pt modelId="{AB30068B-7D55-4E0B-8131-26477F300CC2}" type="pres">
      <dgm:prSet presAssocID="{03F94A30-B823-4D5B-90A8-2ED843FD0645}" presName="composite" presStyleCnt="0"/>
      <dgm:spPr/>
    </dgm:pt>
    <dgm:pt modelId="{5C72341F-4654-4C47-AF05-4CFB19470066}" type="pres">
      <dgm:prSet presAssocID="{03F94A30-B823-4D5B-90A8-2ED843FD0645}" presName="parTx" presStyleLbl="alignNode1" presStyleIdx="2" presStyleCnt="3" custScaleX="97666" custScaleY="285213" custLinFactNeighborX="-4923" custLinFactNeighborY="35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C689C-3B0A-4C44-82EE-C25306DF18A7}" type="pres">
      <dgm:prSet presAssocID="{03F94A30-B823-4D5B-90A8-2ED843FD0645}" presName="desTx" presStyleLbl="alignAccFollowNode1" presStyleIdx="2" presStyleCnt="3" custLinFactY="400000" custLinFactNeighborX="-1641" custLinFactNeighborY="409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E05E6-651E-41A7-87F5-EE8AD8DBD11A}" srcId="{33CD6E33-EFC3-47F9-A0B8-6DBE395FBAC4}" destId="{7C2199C4-F6FE-4754-868C-7C46EA094D53}" srcOrd="1" destOrd="0" parTransId="{36E76AEE-0D01-4D6C-A242-21D781A97E03}" sibTransId="{2EB4DF9C-1132-45DB-ABE1-EAF7713AC8EB}"/>
    <dgm:cxn modelId="{22D5B933-E28F-4E46-A6A6-6CA30A2E2BCD}" srcId="{33CD6E33-EFC3-47F9-A0B8-6DBE395FBAC4}" destId="{03F94A30-B823-4D5B-90A8-2ED843FD0645}" srcOrd="2" destOrd="0" parTransId="{CF505008-62CA-4A24-9B3D-F80E12346A01}" sibTransId="{07424547-D337-405B-AB44-9319F205C011}"/>
    <dgm:cxn modelId="{96808F76-60ED-44FD-9533-5F23AC6BC069}" type="presOf" srcId="{7C2199C4-F6FE-4754-868C-7C46EA094D53}" destId="{3BF74C7D-966C-4430-959D-BC0CF06960B8}" srcOrd="0" destOrd="0" presId="urn:microsoft.com/office/officeart/2005/8/layout/hList1"/>
    <dgm:cxn modelId="{5AE72080-C3DB-4614-BDDB-C04750BD0BE6}" type="presOf" srcId="{337ECB53-63AC-4C19-A662-7A93C7115D2B}" destId="{F382E354-795F-42AB-ABCA-54921FFD9561}" srcOrd="0" destOrd="0" presId="urn:microsoft.com/office/officeart/2005/8/layout/hList1"/>
    <dgm:cxn modelId="{174C9B9F-C335-4989-A7B2-D3681D81DCED}" type="presOf" srcId="{33CD6E33-EFC3-47F9-A0B8-6DBE395FBAC4}" destId="{EB526916-0403-4EE3-937D-497A5F43AD3D}" srcOrd="0" destOrd="0" presId="urn:microsoft.com/office/officeart/2005/8/layout/hList1"/>
    <dgm:cxn modelId="{3892486B-A964-4968-BAE1-14ACAEAAA33D}" srcId="{7C2199C4-F6FE-4754-868C-7C46EA094D53}" destId="{9BCE05F0-67BD-4C27-8C55-4848859B7097}" srcOrd="0" destOrd="0" parTransId="{0FA60FDD-921F-4A2B-B156-36D416B73EF1}" sibTransId="{C0D650E2-1526-4576-A195-FC71CDA7BAF0}"/>
    <dgm:cxn modelId="{D1608541-E756-4EED-B55F-8B4029922130}" type="presOf" srcId="{8E4A7B51-1A11-48A0-8296-9E118C7D07EE}" destId="{F45B5AF4-6B91-4C54-B4EB-24CEFAE8BA02}" srcOrd="0" destOrd="1" presId="urn:microsoft.com/office/officeart/2005/8/layout/hList1"/>
    <dgm:cxn modelId="{764ADAC9-8EE4-4413-8180-E12C9A4BF3E0}" srcId="{7C2199C4-F6FE-4754-868C-7C46EA094D53}" destId="{8E4A7B51-1A11-48A0-8296-9E118C7D07EE}" srcOrd="1" destOrd="0" parTransId="{D2D1EE54-8750-44FC-A14B-013293529B7D}" sibTransId="{D4D4F1F6-3252-4D8E-8B6B-7F246D0AD2CA}"/>
    <dgm:cxn modelId="{F245EE8A-6C55-4B38-A729-BD569B0C6766}" srcId="{03F94A30-B823-4D5B-90A8-2ED843FD0645}" destId="{595FD965-80BB-4056-B909-E3114081E4E0}" srcOrd="0" destOrd="0" parTransId="{4DD24C34-9B7F-4461-8DCC-4400D577461B}" sibTransId="{F207BFA1-D0C0-49D6-9A62-C2B3D741EF84}"/>
    <dgm:cxn modelId="{DC24F193-8713-421C-931E-4546B6A92368}" srcId="{337ECB53-63AC-4C19-A662-7A93C7115D2B}" destId="{CF2087A4-37D6-4B12-AD90-88384708ACF7}" srcOrd="0" destOrd="0" parTransId="{72FB5FE0-8168-40F2-83B9-08CCE7FC916C}" sibTransId="{F2D0334A-5C00-40FE-A2A7-9C7AF45E653A}"/>
    <dgm:cxn modelId="{1AA51DF2-C59D-4E17-99FF-CF9BD3774705}" srcId="{337ECB53-63AC-4C19-A662-7A93C7115D2B}" destId="{4B1A876C-A842-4C8E-A831-AD217845688D}" srcOrd="1" destOrd="0" parTransId="{71403E68-2DAE-4935-841C-FFC594DC253C}" sibTransId="{DE99D6E4-8B96-4F57-90FE-BDB1334784F5}"/>
    <dgm:cxn modelId="{29A47AD1-A78E-4AB2-A2B1-6747FA851C0C}" type="presOf" srcId="{03F94A30-B823-4D5B-90A8-2ED843FD0645}" destId="{5C72341F-4654-4C47-AF05-4CFB19470066}" srcOrd="0" destOrd="0" presId="urn:microsoft.com/office/officeart/2005/8/layout/hList1"/>
    <dgm:cxn modelId="{9BCB531C-D288-41DA-8B90-03C1C8F2514F}" type="presOf" srcId="{9BCE05F0-67BD-4C27-8C55-4848859B7097}" destId="{F45B5AF4-6B91-4C54-B4EB-24CEFAE8BA02}" srcOrd="0" destOrd="0" presId="urn:microsoft.com/office/officeart/2005/8/layout/hList1"/>
    <dgm:cxn modelId="{351B38A4-2852-4110-BA9B-02116A650A02}" type="presOf" srcId="{CF2087A4-37D6-4B12-AD90-88384708ACF7}" destId="{35751127-2F04-4F87-A232-5BA62D24CA08}" srcOrd="0" destOrd="0" presId="urn:microsoft.com/office/officeart/2005/8/layout/hList1"/>
    <dgm:cxn modelId="{E4B44AAE-0760-4985-A36F-C7E32A789AD0}" srcId="{33CD6E33-EFC3-47F9-A0B8-6DBE395FBAC4}" destId="{337ECB53-63AC-4C19-A662-7A93C7115D2B}" srcOrd="0" destOrd="0" parTransId="{12079B29-AE61-4F18-971A-101F1E66870A}" sibTransId="{4D42F092-3F23-4089-9571-CC06F8E29E21}"/>
    <dgm:cxn modelId="{CA2EB5F4-CC1C-4DC8-AB94-4CDD0CC19804}" type="presOf" srcId="{595FD965-80BB-4056-B909-E3114081E4E0}" destId="{D5FC689C-3B0A-4C44-82EE-C25306DF18A7}" srcOrd="0" destOrd="0" presId="urn:microsoft.com/office/officeart/2005/8/layout/hList1"/>
    <dgm:cxn modelId="{33122CD0-6836-4AAF-9C66-5FE1B634D0B0}" type="presOf" srcId="{4B1A876C-A842-4C8E-A831-AD217845688D}" destId="{35751127-2F04-4F87-A232-5BA62D24CA08}" srcOrd="0" destOrd="1" presId="urn:microsoft.com/office/officeart/2005/8/layout/hList1"/>
    <dgm:cxn modelId="{97BB8274-B03A-46E6-9427-342BE9D117CA}" type="presParOf" srcId="{EB526916-0403-4EE3-937D-497A5F43AD3D}" destId="{5EF986F1-B2DF-4A84-99DE-307895225526}" srcOrd="0" destOrd="0" presId="urn:microsoft.com/office/officeart/2005/8/layout/hList1"/>
    <dgm:cxn modelId="{07F7ED5A-EB73-4111-B33D-627B709E8621}" type="presParOf" srcId="{5EF986F1-B2DF-4A84-99DE-307895225526}" destId="{F382E354-795F-42AB-ABCA-54921FFD9561}" srcOrd="0" destOrd="0" presId="urn:microsoft.com/office/officeart/2005/8/layout/hList1"/>
    <dgm:cxn modelId="{16629089-6424-48FD-929F-7E9CEC114775}" type="presParOf" srcId="{5EF986F1-B2DF-4A84-99DE-307895225526}" destId="{35751127-2F04-4F87-A232-5BA62D24CA08}" srcOrd="1" destOrd="0" presId="urn:microsoft.com/office/officeart/2005/8/layout/hList1"/>
    <dgm:cxn modelId="{6156009E-3FA3-430A-9599-796056E7B6BE}" type="presParOf" srcId="{EB526916-0403-4EE3-937D-497A5F43AD3D}" destId="{165B5343-ADA4-4D52-9007-D4A8B5049BBA}" srcOrd="1" destOrd="0" presId="urn:microsoft.com/office/officeart/2005/8/layout/hList1"/>
    <dgm:cxn modelId="{ECDB3F52-EBAD-440B-B0CB-DEF5CA8F1A83}" type="presParOf" srcId="{EB526916-0403-4EE3-937D-497A5F43AD3D}" destId="{DFBCC2E5-A053-4294-B16B-7E03E1180795}" srcOrd="2" destOrd="0" presId="urn:microsoft.com/office/officeart/2005/8/layout/hList1"/>
    <dgm:cxn modelId="{AC2C24DA-E1F2-4F46-A2D6-A27205E793A3}" type="presParOf" srcId="{DFBCC2E5-A053-4294-B16B-7E03E1180795}" destId="{3BF74C7D-966C-4430-959D-BC0CF06960B8}" srcOrd="0" destOrd="0" presId="urn:microsoft.com/office/officeart/2005/8/layout/hList1"/>
    <dgm:cxn modelId="{531BC848-2DE2-4B7F-A971-F385A782D494}" type="presParOf" srcId="{DFBCC2E5-A053-4294-B16B-7E03E1180795}" destId="{F45B5AF4-6B91-4C54-B4EB-24CEFAE8BA02}" srcOrd="1" destOrd="0" presId="urn:microsoft.com/office/officeart/2005/8/layout/hList1"/>
    <dgm:cxn modelId="{191AAB39-0EB6-4B58-B068-D909FA6AA3AB}" type="presParOf" srcId="{EB526916-0403-4EE3-937D-497A5F43AD3D}" destId="{5ADAC681-0BE7-4B99-B96D-7A433DC74DDD}" srcOrd="3" destOrd="0" presId="urn:microsoft.com/office/officeart/2005/8/layout/hList1"/>
    <dgm:cxn modelId="{85BA644D-6323-4373-899B-19190CD2A39D}" type="presParOf" srcId="{EB526916-0403-4EE3-937D-497A5F43AD3D}" destId="{AB30068B-7D55-4E0B-8131-26477F300CC2}" srcOrd="4" destOrd="0" presId="urn:microsoft.com/office/officeart/2005/8/layout/hList1"/>
    <dgm:cxn modelId="{542E36EA-CEC2-4302-9730-EEA3F037465D}" type="presParOf" srcId="{AB30068B-7D55-4E0B-8131-26477F300CC2}" destId="{5C72341F-4654-4C47-AF05-4CFB19470066}" srcOrd="0" destOrd="0" presId="urn:microsoft.com/office/officeart/2005/8/layout/hList1"/>
    <dgm:cxn modelId="{52F65EAE-411C-44B9-BE8B-FA9D8DE0112F}" type="presParOf" srcId="{AB30068B-7D55-4E0B-8131-26477F300CC2}" destId="{D5FC689C-3B0A-4C44-82EE-C25306DF18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14C0-A679-47A3-9322-0A617B485D31}">
      <dsp:nvSpPr>
        <dsp:cNvPr id="0" name=""/>
        <dsp:cNvSpPr/>
      </dsp:nvSpPr>
      <dsp:spPr>
        <a:xfrm>
          <a:off x="3324375" y="1796033"/>
          <a:ext cx="1496762" cy="113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Школьный музей</a:t>
          </a:r>
          <a:endParaRPr lang="ru-RU" sz="14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3571" y="1961859"/>
        <a:ext cx="1058370" cy="800680"/>
      </dsp:txXfrm>
    </dsp:sp>
    <dsp:sp modelId="{6F536F90-9E66-4DF7-A03A-7E607C942FF3}">
      <dsp:nvSpPr>
        <dsp:cNvPr id="0" name=""/>
        <dsp:cNvSpPr/>
      </dsp:nvSpPr>
      <dsp:spPr>
        <a:xfrm rot="16200000">
          <a:off x="3837581" y="1173120"/>
          <a:ext cx="470351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895330" y="1307868"/>
        <a:ext cx="354853" cy="230995"/>
      </dsp:txXfrm>
    </dsp:sp>
    <dsp:sp modelId="{30B97477-1F0A-49B6-B7D2-CDCDB46EEAF8}">
      <dsp:nvSpPr>
        <dsp:cNvPr id="0" name=""/>
        <dsp:cNvSpPr/>
      </dsp:nvSpPr>
      <dsp:spPr>
        <a:xfrm>
          <a:off x="3619823" y="2711"/>
          <a:ext cx="905866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</a:rPr>
            <a:t>ГОУ ЯО </a:t>
          </a:r>
          <a:r>
            <a:rPr lang="ru-RU" sz="1400" kern="1200" dirty="0" err="1" smtClean="0">
              <a:solidFill>
                <a:schemeClr val="accent2">
                  <a:lumMod val="50000"/>
                </a:schemeClr>
              </a:solidFill>
            </a:rPr>
            <a:t>ЦДЮТурЭк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52484" y="135372"/>
        <a:ext cx="640544" cy="640544"/>
      </dsp:txXfrm>
    </dsp:sp>
    <dsp:sp modelId="{B360FE9D-58F1-46A3-AA88-D10CD1515F1E}">
      <dsp:nvSpPr>
        <dsp:cNvPr id="0" name=""/>
        <dsp:cNvSpPr/>
      </dsp:nvSpPr>
      <dsp:spPr>
        <a:xfrm rot="18360000">
          <a:off x="4450107" y="1343819"/>
          <a:ext cx="445378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73912" y="1467538"/>
        <a:ext cx="329880" cy="230995"/>
      </dsp:txXfrm>
    </dsp:sp>
    <dsp:sp modelId="{586FAEB5-9D26-44BE-B569-66D8B030D6EF}">
      <dsp:nvSpPr>
        <dsp:cNvPr id="0" name=""/>
        <dsp:cNvSpPr/>
      </dsp:nvSpPr>
      <dsp:spPr>
        <a:xfrm>
          <a:off x="4740469" y="366831"/>
          <a:ext cx="905866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Музей истории Углича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73130" y="499492"/>
        <a:ext cx="640544" cy="640544"/>
      </dsp:txXfrm>
    </dsp:sp>
    <dsp:sp modelId="{07CDD3A2-4207-4A19-AE7D-6E6F890F42EA}">
      <dsp:nvSpPr>
        <dsp:cNvPr id="0" name=""/>
        <dsp:cNvSpPr/>
      </dsp:nvSpPr>
      <dsp:spPr>
        <a:xfrm rot="20491618">
          <a:off x="4835175" y="1879674"/>
          <a:ext cx="211488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36810" y="1966725"/>
        <a:ext cx="148042" cy="230995"/>
      </dsp:txXfrm>
    </dsp:sp>
    <dsp:sp modelId="{18812577-E495-401B-97E3-503794DEEE16}">
      <dsp:nvSpPr>
        <dsp:cNvPr id="0" name=""/>
        <dsp:cNvSpPr/>
      </dsp:nvSpPr>
      <dsp:spPr>
        <a:xfrm>
          <a:off x="4968547" y="1296145"/>
          <a:ext cx="1879011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Слободское сельское поселение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243722" y="1428806"/>
        <a:ext cx="1328661" cy="640544"/>
      </dsp:txXfrm>
    </dsp:sp>
    <dsp:sp modelId="{E8558D9E-71FC-449A-BB25-83624A27BBE3}">
      <dsp:nvSpPr>
        <dsp:cNvPr id="0" name=""/>
        <dsp:cNvSpPr/>
      </dsp:nvSpPr>
      <dsp:spPr>
        <a:xfrm rot="876020">
          <a:off x="4916955" y="2435748"/>
          <a:ext cx="354275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18671" y="2499351"/>
        <a:ext cx="247993" cy="230995"/>
      </dsp:txXfrm>
    </dsp:sp>
    <dsp:sp modelId="{590DF582-0926-43F2-B402-9175BA9B9296}">
      <dsp:nvSpPr>
        <dsp:cNvPr id="0" name=""/>
        <dsp:cNvSpPr/>
      </dsp:nvSpPr>
      <dsp:spPr>
        <a:xfrm>
          <a:off x="5412599" y="2376261"/>
          <a:ext cx="905866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ДДТ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г. Углич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545260" y="2508922"/>
        <a:ext cx="640544" cy="640544"/>
      </dsp:txXfrm>
    </dsp:sp>
    <dsp:sp modelId="{8421CC0D-784E-4AF5-B39D-AD31E34D5154}">
      <dsp:nvSpPr>
        <dsp:cNvPr id="0" name=""/>
        <dsp:cNvSpPr/>
      </dsp:nvSpPr>
      <dsp:spPr>
        <a:xfrm rot="2768051">
          <a:off x="4582022" y="2967671"/>
          <a:ext cx="515439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99753" y="3003035"/>
        <a:ext cx="399941" cy="230995"/>
      </dsp:txXfrm>
    </dsp:sp>
    <dsp:sp modelId="{F4795CA9-76EF-4D15-A3A5-71EF90A7AE4A}">
      <dsp:nvSpPr>
        <dsp:cNvPr id="0" name=""/>
        <dsp:cNvSpPr/>
      </dsp:nvSpPr>
      <dsp:spPr>
        <a:xfrm>
          <a:off x="4836546" y="3456388"/>
          <a:ext cx="1446523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Сельский клуб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48384" y="3589049"/>
        <a:ext cx="1022847" cy="640544"/>
      </dsp:txXfrm>
    </dsp:sp>
    <dsp:sp modelId="{4116F0E7-D541-4CD0-809E-80D96F2E4DFD}">
      <dsp:nvSpPr>
        <dsp:cNvPr id="0" name=""/>
        <dsp:cNvSpPr/>
      </dsp:nvSpPr>
      <dsp:spPr>
        <a:xfrm rot="5400000">
          <a:off x="3837581" y="3166285"/>
          <a:ext cx="470351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895330" y="3185535"/>
        <a:ext cx="354853" cy="230995"/>
      </dsp:txXfrm>
    </dsp:sp>
    <dsp:sp modelId="{5F15EDD8-0414-48DA-BE91-514FDB3B99E7}">
      <dsp:nvSpPr>
        <dsp:cNvPr id="0" name=""/>
        <dsp:cNvSpPr/>
      </dsp:nvSpPr>
      <dsp:spPr>
        <a:xfrm>
          <a:off x="3324375" y="3815822"/>
          <a:ext cx="1496762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Семья погибшего лётчика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 г. Москва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543571" y="3948483"/>
        <a:ext cx="1058370" cy="640544"/>
      </dsp:txXfrm>
    </dsp:sp>
    <dsp:sp modelId="{BB723817-A685-47A8-9666-081D5DFF20B3}">
      <dsp:nvSpPr>
        <dsp:cNvPr id="0" name=""/>
        <dsp:cNvSpPr/>
      </dsp:nvSpPr>
      <dsp:spPr>
        <a:xfrm rot="7560000">
          <a:off x="3250027" y="2995587"/>
          <a:ext cx="445378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41720" y="3025866"/>
        <a:ext cx="329880" cy="230995"/>
      </dsp:txXfrm>
    </dsp:sp>
    <dsp:sp modelId="{247646C5-2032-449A-8FC2-B3DF377612AF}">
      <dsp:nvSpPr>
        <dsp:cNvPr id="0" name=""/>
        <dsp:cNvSpPr/>
      </dsp:nvSpPr>
      <dsp:spPr>
        <a:xfrm>
          <a:off x="2499178" y="3451702"/>
          <a:ext cx="905866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СМИ г. Углича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31839" y="3584363"/>
        <a:ext cx="640544" cy="640544"/>
      </dsp:txXfrm>
    </dsp:sp>
    <dsp:sp modelId="{4ACC2C8D-94BB-498F-B24C-96C6DD6632EB}">
      <dsp:nvSpPr>
        <dsp:cNvPr id="0" name=""/>
        <dsp:cNvSpPr/>
      </dsp:nvSpPr>
      <dsp:spPr>
        <a:xfrm rot="9868910">
          <a:off x="2854687" y="2456122"/>
          <a:ext cx="373091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964574" y="2518148"/>
        <a:ext cx="261164" cy="230995"/>
      </dsp:txXfrm>
    </dsp:sp>
    <dsp:sp modelId="{17D5361C-324D-439C-B8DB-6E1D318DFB17}">
      <dsp:nvSpPr>
        <dsp:cNvPr id="0" name=""/>
        <dsp:cNvSpPr/>
      </dsp:nvSpPr>
      <dsp:spPr>
        <a:xfrm>
          <a:off x="924090" y="2520284"/>
          <a:ext cx="1896231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Образовательные организации г. Углича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01787" y="2652945"/>
        <a:ext cx="1340837" cy="640544"/>
      </dsp:txXfrm>
    </dsp:sp>
    <dsp:sp modelId="{D68922E7-FC60-460D-A980-CC5EA01456FB}">
      <dsp:nvSpPr>
        <dsp:cNvPr id="0" name=""/>
        <dsp:cNvSpPr/>
      </dsp:nvSpPr>
      <dsp:spPr>
        <a:xfrm rot="11880000">
          <a:off x="2854513" y="1836778"/>
          <a:ext cx="387214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967185" y="1931622"/>
        <a:ext cx="271716" cy="230995"/>
      </dsp:txXfrm>
    </dsp:sp>
    <dsp:sp modelId="{D6509118-91D2-49B7-8304-08A57DF25AF1}">
      <dsp:nvSpPr>
        <dsp:cNvPr id="0" name=""/>
        <dsp:cNvSpPr/>
      </dsp:nvSpPr>
      <dsp:spPr>
        <a:xfrm>
          <a:off x="1806581" y="1320108"/>
          <a:ext cx="905866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</a:rPr>
            <a:t>Воины-афганцы</a:t>
          </a:r>
          <a:endParaRPr lang="ru-RU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939242" y="1452769"/>
        <a:ext cx="640544" cy="640544"/>
      </dsp:txXfrm>
    </dsp:sp>
    <dsp:sp modelId="{4DE32B26-569F-460E-B009-21B15AF97FF4}">
      <dsp:nvSpPr>
        <dsp:cNvPr id="0" name=""/>
        <dsp:cNvSpPr/>
      </dsp:nvSpPr>
      <dsp:spPr>
        <a:xfrm rot="13836409">
          <a:off x="3194770" y="1372700"/>
          <a:ext cx="446961" cy="38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289169" y="1494328"/>
        <a:ext cx="331463" cy="230995"/>
      </dsp:txXfrm>
    </dsp:sp>
    <dsp:sp modelId="{09356756-CE74-4940-989D-762FE7FAD8FB}">
      <dsp:nvSpPr>
        <dsp:cNvPr id="0" name=""/>
        <dsp:cNvSpPr/>
      </dsp:nvSpPr>
      <dsp:spPr>
        <a:xfrm>
          <a:off x="1928966" y="360042"/>
          <a:ext cx="1743104" cy="905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2">
                  <a:lumMod val="50000"/>
                </a:schemeClr>
              </a:solidFill>
            </a:rPr>
            <a:t>Молодёжная организация «Молодая гвардия», г. Углич</a:t>
          </a:r>
          <a:endParaRPr lang="ru-RU" sz="1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84238" y="492703"/>
        <a:ext cx="1232560" cy="640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E354-795F-42AB-ABCA-54921FFD9561}">
      <dsp:nvSpPr>
        <dsp:cNvPr id="0" name=""/>
        <dsp:cNvSpPr/>
      </dsp:nvSpPr>
      <dsp:spPr>
        <a:xfrm>
          <a:off x="3716" y="923094"/>
          <a:ext cx="2323362" cy="1040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Дополнительная общеобразовательная </a:t>
          </a:r>
          <a:r>
            <a:rPr lang="ru-RU" sz="1400" kern="1200" dirty="0" err="1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общеразвивающая</a:t>
          </a:r>
          <a:r>
            <a:rPr lang="ru-RU" sz="1400" kern="1200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 программа </a:t>
          </a: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pitchFamily="34" charset="0"/>
            </a:rPr>
            <a:t>«Активисты школьного музея»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16" y="923094"/>
        <a:ext cx="2323362" cy="1040643"/>
      </dsp:txXfrm>
    </dsp:sp>
    <dsp:sp modelId="{35751127-2F04-4F87-A232-5BA62D24CA08}">
      <dsp:nvSpPr>
        <dsp:cNvPr id="0" name=""/>
        <dsp:cNvSpPr/>
      </dsp:nvSpPr>
      <dsp:spPr>
        <a:xfrm>
          <a:off x="3716" y="2748946"/>
          <a:ext cx="2323362" cy="1283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a typeface="Times New Roman" pitchFamily="18" charset="0"/>
              <a:cs typeface="Arial" pitchFamily="34" charset="0"/>
            </a:rPr>
            <a:t>Программа рассчитана на 2 года обучения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a typeface="Times New Roman" pitchFamily="18" charset="0"/>
              <a:cs typeface="Arial" pitchFamily="34" charset="0"/>
            </a:rPr>
            <a:t>Возраст обучающихся  –  11- 16 лет</a:t>
          </a:r>
          <a:endParaRPr lang="ru-RU" sz="1400" kern="1200" dirty="0"/>
        </a:p>
      </dsp:txBody>
      <dsp:txXfrm>
        <a:off x="3716" y="2748946"/>
        <a:ext cx="2323362" cy="1283501"/>
      </dsp:txXfrm>
    </dsp:sp>
    <dsp:sp modelId="{3BF74C7D-966C-4430-959D-BC0CF06960B8}">
      <dsp:nvSpPr>
        <dsp:cNvPr id="0" name=""/>
        <dsp:cNvSpPr/>
      </dsp:nvSpPr>
      <dsp:spPr>
        <a:xfrm>
          <a:off x="2615873" y="899586"/>
          <a:ext cx="2323362" cy="1070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50000"/>
                </a:schemeClr>
              </a:solidFill>
            </a:rPr>
            <a:t>Целевая воспитательная программа по гражданско-патриотическому воспитанию обучающихся «Родники России»</a:t>
          </a:r>
          <a:endParaRPr lang="ru-RU" sz="1200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>
        <a:off x="2615873" y="899586"/>
        <a:ext cx="2323362" cy="1070476"/>
      </dsp:txXfrm>
    </dsp:sp>
    <dsp:sp modelId="{F45B5AF4-6B91-4C54-B4EB-24CEFAE8BA02}">
      <dsp:nvSpPr>
        <dsp:cNvPr id="0" name=""/>
        <dsp:cNvSpPr/>
      </dsp:nvSpPr>
      <dsp:spPr>
        <a:xfrm>
          <a:off x="2615873" y="2748946"/>
          <a:ext cx="2323362" cy="1283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Продолжительность:                        2011 -2015г.г.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Возрастная категория: 1 -9 классы, детский сад (дошкольная группа)</a:t>
          </a:r>
          <a:endParaRPr lang="ru-RU" sz="1400" kern="1200" dirty="0"/>
        </a:p>
      </dsp:txBody>
      <dsp:txXfrm>
        <a:off x="2615873" y="2748946"/>
        <a:ext cx="2323362" cy="1283501"/>
      </dsp:txXfrm>
    </dsp:sp>
    <dsp:sp modelId="{5C72341F-4654-4C47-AF05-4CFB19470066}">
      <dsp:nvSpPr>
        <dsp:cNvPr id="0" name=""/>
        <dsp:cNvSpPr/>
      </dsp:nvSpPr>
      <dsp:spPr>
        <a:xfrm>
          <a:off x="5188996" y="1274480"/>
          <a:ext cx="2269134" cy="90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Перспективный   план работы школьного краеведческого музея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88996" y="1274480"/>
        <a:ext cx="2269134" cy="907653"/>
      </dsp:txXfrm>
    </dsp:sp>
    <dsp:sp modelId="{D5FC689C-3B0A-4C44-82EE-C25306DF18A7}">
      <dsp:nvSpPr>
        <dsp:cNvPr id="0" name=""/>
        <dsp:cNvSpPr/>
      </dsp:nvSpPr>
      <dsp:spPr>
        <a:xfrm>
          <a:off x="5265249" y="2748946"/>
          <a:ext cx="2323362" cy="1283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 работы музея рассчитан на 5 лет и отражает основные направления деятельности школьного музея </a:t>
          </a:r>
          <a:r>
            <a:rPr lang="ru-RU" sz="1000" kern="1200" dirty="0" smtClean="0"/>
            <a:t>                                               </a:t>
          </a:r>
          <a:endParaRPr lang="ru-RU" sz="1000" kern="1200" dirty="0"/>
        </a:p>
      </dsp:txBody>
      <dsp:txXfrm>
        <a:off x="5265249" y="2748946"/>
        <a:ext cx="2323362" cy="128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979BB3-E120-434A-ADEB-4E01C15ECAD1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09EB30-0CF5-4529-9BBD-8E01B5DC6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2E0C6-DD5F-4582-B4A6-7F85AC811DC1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5F19-6530-4677-9239-D43CCB9672E7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4ABC-785F-41FD-B836-C82F80243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4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F125-FB9B-4E9E-BC9F-C3CDA15B2777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46E7-0A78-47B7-AF33-EDC11A5A6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0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B10A-4F65-4A8E-825F-696CDF74BCC3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4F0A-B6F5-41FB-AFAB-900C213BB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8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C255-113A-49CC-B221-41DA2C781ED2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0FD6-4FBB-4130-9B58-78D585C23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CB16-0461-4BF0-BADB-16AA53C011A6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F72B-2678-4B52-A6DB-EDF456900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59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8BF-93B9-4D0C-8FBA-81F5BEF56175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8ED-3D7F-43A8-9F45-8C4504577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DF6-84A2-4538-AA5E-B5D236B6688D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6BED-E93C-423D-B1BA-86599093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1EE-8DCE-4FA2-9CEA-867A0FA00232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7DF4-ECAB-4CCD-8CAC-641566A20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4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7444-3300-4CC8-AABC-12AD90D55B26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F450-2BFC-4AE7-BF49-EFA7CF34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E61F-A78D-4339-8D1D-FEFEE1A62B87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D35A-1488-4A88-AF55-5250D49D3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8576-98CF-47F0-BD77-1F0D5A3345CF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BA89-A769-4925-A731-FB1FA7520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1A06A-FC00-4292-95A2-5D418FCC070D}" type="datetimeFigureOut">
              <a:rPr lang="ru-RU"/>
              <a:pPr>
                <a:defRPr/>
              </a:pPr>
              <a:t>08.05.2015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08175-85FE-4976-9568-9C6DA878E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07" r:id="rId4"/>
    <p:sldLayoutId id="2147483813" r:id="rId5"/>
    <p:sldLayoutId id="2147483808" r:id="rId6"/>
    <p:sldLayoutId id="2147483814" r:id="rId7"/>
    <p:sldLayoutId id="2147483815" r:id="rId8"/>
    <p:sldLayoutId id="2147483816" r:id="rId9"/>
    <p:sldLayoutId id="2147483809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tatic.diary.ru/userdir/9/1/2/1/91216/3893824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060848"/>
            <a:ext cx="4464496" cy="13681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Школьный краеведческий музей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437063"/>
            <a:ext cx="3849688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Руководитель музея: Москвина Л.А.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2015год</a:t>
            </a:r>
            <a:endParaRPr lang="ru-RU" sz="1400" b="1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042988" y="333375"/>
            <a:ext cx="727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</a:rPr>
              <a:t>МОУ Клементьевская ООШ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</a:rPr>
              <a:t>Угличский МР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059113" y="5949950"/>
            <a:ext cx="3600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6" name="Picture 2" descr="C:\Users\1\Desktop\фотографии\фото памятники\памятная до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594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7 мая 2010 года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открытие памятника лётчикам-героям в д. Михали</a:t>
            </a:r>
            <a:endParaRPr lang="ru-RU" sz="2000" dirty="0"/>
          </a:p>
        </p:txBody>
      </p:sp>
      <p:pic>
        <p:nvPicPr>
          <p:cNvPr id="19459" name="Рисунок 4" descr="открытие памятника д. Михал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Users\1\Desktop\открытие памятника летчикам в д. Михали 7.05.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0338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 descr="IMG_02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600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открытие памятника д. Михал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0543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6 августа  2014 года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открытие памятной доски лётчикам-героям в д. Михали</a:t>
            </a:r>
            <a:endParaRPr lang="ru-RU" sz="2000" dirty="0"/>
          </a:p>
        </p:txBody>
      </p:sp>
      <p:pic>
        <p:nvPicPr>
          <p:cNvPr id="20484" name="Picture 2" descr="C:\Users\1\Desktop\открытие памятника летчикам в д. Михали 7.05.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 descr="IMG_02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5067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Экспозиция в школьном музее</a:t>
            </a:r>
            <a:endParaRPr lang="ru-RU" sz="2400" dirty="0"/>
          </a:p>
        </p:txBody>
      </p:sp>
      <p:pic>
        <p:nvPicPr>
          <p:cNvPr id="21507" name="Picture 1" descr="C:\Users\1\Desktop\фото\DSCN0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68655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IMG_0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Памятники – предмет заботы и внимания</a:t>
            </a:r>
            <a:endParaRPr lang="ru-RU" sz="2400" dirty="0"/>
          </a:p>
        </p:txBody>
      </p:sp>
      <p:pic>
        <p:nvPicPr>
          <p:cNvPr id="22532" name="Содержимое 4" descr="IMG_001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1138" y="1412875"/>
            <a:ext cx="3529012" cy="2879725"/>
          </a:xfrm>
        </p:spPr>
      </p:pic>
      <p:pic>
        <p:nvPicPr>
          <p:cNvPr id="22533" name="Рисунок 9" descr="P11605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34956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IMG_0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5721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IV </a:t>
            </a:r>
            <a:r>
              <a:rPr lang="ru-RU" sz="2000" b="1" dirty="0" smtClean="0"/>
              <a:t>лыжный пробег по местам боевой и трудовой славы угличан «Во славу Углича» (12 февраля 2011 года)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" name="Рисунок 6" descr="IMG_0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5721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IMG_00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5721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IMG_00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354762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IMG_0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Памятники – предмет заботы и внимания</a:t>
            </a:r>
            <a:endParaRPr lang="ru-RU" sz="2400" dirty="0"/>
          </a:p>
        </p:txBody>
      </p:sp>
      <p:pic>
        <p:nvPicPr>
          <p:cNvPr id="24580" name="Содержимое 4" descr="IMG_001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3933825"/>
            <a:ext cx="4352925" cy="2663825"/>
          </a:xfrm>
        </p:spPr>
      </p:pic>
      <p:pic>
        <p:nvPicPr>
          <p:cNvPr id="24581" name="Рисунок 9" descr="P1160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527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2 из 48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76224" cy="564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2204864"/>
            <a:ext cx="457203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Из</a:t>
            </a:r>
            <a:r>
              <a:rPr lang="ru-RU" sz="2400" dirty="0" smtClean="0"/>
              <a:t> </a:t>
            </a:r>
            <a:r>
              <a:rPr lang="ru-RU" sz="2400" b="1" dirty="0" smtClean="0"/>
              <a:t>опыта работы школьного краеведческого музея сельской малокомплектной школы</a:t>
            </a:r>
            <a:endParaRPr lang="ru-RU" sz="2400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75038" cy="1108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600" b="1" i="1" smtClean="0"/>
              <a:t>«</a:t>
            </a:r>
            <a:r>
              <a:rPr lang="ru-RU" altLang="ru-RU" sz="1600" b="1" smtClean="0"/>
              <a:t>Благородство  школьного  музея,</a:t>
            </a:r>
            <a:endParaRPr lang="ru-RU" altLang="ru-RU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Как  всегда , ни  фонда  и  ни  смет.</a:t>
            </a:r>
            <a:endParaRPr lang="ru-RU" altLang="ru-RU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600" b="1" smtClean="0"/>
              <a:t> Пишут  дети,  ищут  чей – то  след,»</a:t>
            </a:r>
            <a:endParaRPr lang="ru-RU" altLang="ru-RU" sz="1600" smtClean="0"/>
          </a:p>
          <a:p>
            <a:pPr eaLnBrk="1" hangingPunct="1"/>
            <a:endParaRPr lang="ru-RU" altLang="ru-RU" sz="1600" smtClean="0"/>
          </a:p>
        </p:txBody>
      </p:sp>
      <p:pic>
        <p:nvPicPr>
          <p:cNvPr id="11268" name="Picture 2" descr="C:\Users\1\Desktop\к70-летию всё\8марта пасха медаль 15.04.15\DSCN0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2708275"/>
            <a:ext cx="5203825" cy="3903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Работаем совместно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412776"/>
          <a:ext cx="813690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 работе     руководствуемся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1124744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2195513" y="5013325"/>
            <a:ext cx="547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</a:rPr>
              <a:t>«Память - это тот посох, на который человек </a:t>
            </a:r>
            <a:endParaRPr lang="ru-RU" altLang="ru-RU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</a:rPr>
              <a:t>      	опирается в своем жизненном пути, </a:t>
            </a:r>
            <a:endParaRPr lang="ru-RU" altLang="ru-RU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</a:rPr>
              <a:t>			она делает  его зрячим…»  </a:t>
            </a:r>
            <a:endParaRPr lang="ru-RU" altLang="ru-RU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</a:rPr>
              <a:t>В.П.Астафьев       </a:t>
            </a:r>
            <a:endParaRPr lang="ru-RU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Экспозиции музея</a:t>
            </a:r>
            <a:endParaRPr lang="ru-RU" sz="2400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105275" cy="4464050"/>
          </a:xfrm>
        </p:spPr>
        <p:txBody>
          <a:bodyPr/>
          <a:lstStyle/>
          <a:p>
            <a:pPr eaLnBrk="1" hangingPunct="1"/>
            <a:endParaRPr lang="ru-RU" altLang="ru-RU" sz="1800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600200"/>
            <a:ext cx="43434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1800" b="1" smtClean="0"/>
              <a:t>• </a:t>
            </a:r>
            <a:r>
              <a:rPr lang="ru-RU" altLang="ru-RU" sz="1800" smtClean="0"/>
              <a:t>Уголок крестьянского быта (отдельное помещение)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• Великая Отечественная война в истории нашего края.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• Из истории народного образования в нашем крае.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smtClean="0"/>
              <a:t>• Из истории Клементьевской волости.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de-DE" altLang="ru-RU" sz="1800" smtClean="0"/>
              <a:t>•Загляни в бабушкин сундучок</a:t>
            </a:r>
            <a:endParaRPr lang="ru-RU" altLang="ru-RU" sz="1800" smtClean="0"/>
          </a:p>
          <a:p>
            <a:pPr eaLnBrk="1" hangingPunct="1"/>
            <a:endParaRPr lang="ru-RU" altLang="ru-RU" sz="1800" smtClean="0"/>
          </a:p>
        </p:txBody>
      </p:sp>
      <p:pic>
        <p:nvPicPr>
          <p:cNvPr id="14341" name="Рисунок 4" descr="фотки 1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5923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фотки 0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938" y="3644900"/>
            <a:ext cx="2879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272808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Великая Отечественная война в истории нашего края</a:t>
            </a:r>
            <a:endParaRPr lang="ru-RU" sz="2400" dirty="0"/>
          </a:p>
        </p:txBody>
      </p:sp>
      <p:pic>
        <p:nvPicPr>
          <p:cNvPr id="9217" name="Picture 1" descr="C:\Users\1\Desktop\фото\DSCN0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4664075" cy="3527425"/>
          </a:xfrm>
        </p:spPr>
      </p:pic>
      <p:pic>
        <p:nvPicPr>
          <p:cNvPr id="9218" name="Picture 2" descr="C:\Users\1\Desktop\фото\DSCN0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3068638"/>
            <a:ext cx="4667250" cy="352901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272808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Великая Отечественная война в истории нашего края</a:t>
            </a:r>
            <a:endParaRPr lang="ru-RU" sz="2400" dirty="0"/>
          </a:p>
        </p:txBody>
      </p:sp>
      <p:pic>
        <p:nvPicPr>
          <p:cNvPr id="9217" name="Picture 1" descr="C:\Users\1\Desktop\фото\DSCN0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088" y="1341438"/>
            <a:ext cx="4384675" cy="3527425"/>
          </a:xfrm>
        </p:spPr>
      </p:pic>
      <p:pic>
        <p:nvPicPr>
          <p:cNvPr id="9218" name="Picture 2" descr="C:\Users\1\Desktop\фото\DSCN0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3213100"/>
            <a:ext cx="4703762" cy="3354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истории памятников</a:t>
            </a:r>
            <a:endParaRPr lang="ru-RU" dirty="0"/>
          </a:p>
        </p:txBody>
      </p:sp>
      <p:pic>
        <p:nvPicPr>
          <p:cNvPr id="17411" name="Picture 1" descr="C:\Users\1\Desktop\памят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412875"/>
            <a:ext cx="3271837" cy="1900238"/>
          </a:xfrm>
        </p:spPr>
      </p:pic>
      <p:pic>
        <p:nvPicPr>
          <p:cNvPr id="17412" name="Picture 2" descr="C:\Users\1\Desktop\фото патриотика\фото 6 августа 2014 гфото\SAM_3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3716338"/>
            <a:ext cx="3956050" cy="2967037"/>
          </a:xfrm>
        </p:spPr>
      </p:pic>
      <p:pic>
        <p:nvPicPr>
          <p:cNvPr id="17413" name="Picture 2" descr="C:\Users\1\Desktop\P1170168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2449513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940425" y="2708275"/>
            <a:ext cx="2303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Памятник в с. Клементьево воинам-землякам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843213" y="5157788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Обелиск в с. Ефремово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2916238" y="6092825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Памятник около д. Михали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2"/>
            <a:ext cx="8183562" cy="139816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Открытие митинга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Сметанина С. Ю. зачитывает воспоминания милиционера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Сдирикова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Н. В.</a:t>
            </a:r>
            <a:r>
              <a:rPr lang="ru-RU" sz="2400" dirty="0" smtClean="0"/>
              <a:t> Село </a:t>
            </a:r>
            <a:r>
              <a:rPr lang="ru-RU" sz="2400" dirty="0" err="1" smtClean="0"/>
              <a:t>Ефремово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25 июня 2008 года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5" name="Содержимое 3" descr="HWScan00144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928688"/>
            <a:ext cx="5399087" cy="3538537"/>
          </a:xfrm>
        </p:spPr>
      </p:pic>
      <p:pic>
        <p:nvPicPr>
          <p:cNvPr id="18436" name="Рисунок 4" descr="HWScan00148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1428750"/>
            <a:ext cx="539908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304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Трек</vt:lpstr>
      <vt:lpstr>Школьный краеведческий музей</vt:lpstr>
      <vt:lpstr>Из опыта работы школьного краеведческого музея сельской малокомплектной школы</vt:lpstr>
      <vt:lpstr>Работаем совместно</vt:lpstr>
      <vt:lpstr>В работе     руководствуемся</vt:lpstr>
      <vt:lpstr>Экспозиции музея</vt:lpstr>
      <vt:lpstr>Великая Отечественная война в истории нашего края</vt:lpstr>
      <vt:lpstr>Великая Отечественная война в истории нашего края</vt:lpstr>
      <vt:lpstr>Из истории памятников</vt:lpstr>
      <vt:lpstr>Открытие митинга Сметанина С. Ю. зачитывает воспоминания милиционера Сдирикова Н. В. Село Ефремово 25 июня 2008 года</vt:lpstr>
      <vt:lpstr>7 мая 2010 года  открытие памятника лётчикам-героям в д. Михали</vt:lpstr>
      <vt:lpstr>6 августа  2014 года  открытие памятной доски лётчикам-героям в д. Михали</vt:lpstr>
      <vt:lpstr>Экспозиция в школьном музее</vt:lpstr>
      <vt:lpstr>Памятники – предмет заботы и внимания</vt:lpstr>
      <vt:lpstr>IV лыжный пробег по местам боевой и трудовой славы угличан «Во славу Углича» (12 февраля 2011 года) </vt:lpstr>
      <vt:lpstr>Памятники – предмет заботы и внимания</vt:lpstr>
      <vt:lpstr>Презентация PowerPoint</vt:lpstr>
    </vt:vector>
  </TitlesOfParts>
  <Company>Департамент Образования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помнит мир спасённый</dc:title>
  <dc:creator>Учитель</dc:creator>
  <cp:lastModifiedBy>Наталья Николаевна Новикова</cp:lastModifiedBy>
  <cp:revision>43</cp:revision>
  <dcterms:created xsi:type="dcterms:W3CDTF">2010-12-02T11:57:20Z</dcterms:created>
  <dcterms:modified xsi:type="dcterms:W3CDTF">2015-05-08T12:21:20Z</dcterms:modified>
</cp:coreProperties>
</file>