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89" r:id="rId5"/>
    <p:sldId id="288" r:id="rId6"/>
    <p:sldId id="258" r:id="rId7"/>
    <p:sldId id="268" r:id="rId8"/>
    <p:sldId id="259" r:id="rId9"/>
    <p:sldId id="261" r:id="rId10"/>
    <p:sldId id="263" r:id="rId11"/>
    <p:sldId id="280" r:id="rId12"/>
    <p:sldId id="264" r:id="rId13"/>
    <p:sldId id="265" r:id="rId14"/>
    <p:sldId id="267" r:id="rId15"/>
    <p:sldId id="269" r:id="rId16"/>
    <p:sldId id="286" r:id="rId17"/>
    <p:sldId id="290" r:id="rId18"/>
    <p:sldId id="291" r:id="rId19"/>
    <p:sldId id="276" r:id="rId20"/>
    <p:sldId id="284" r:id="rId21"/>
    <p:sldId id="285" r:id="rId22"/>
    <p:sldId id="278" r:id="rId23"/>
    <p:sldId id="277" r:id="rId24"/>
    <p:sldId id="270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4" autoAdjust="0"/>
  </p:normalViewPr>
  <p:slideViewPr>
    <p:cSldViewPr>
      <p:cViewPr>
        <p:scale>
          <a:sx n="50" d="100"/>
          <a:sy n="50" d="100"/>
        </p:scale>
        <p:origin x="-246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42468A-5970-4231-A679-35EE11B9909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E2B215-2BE4-4B7B-9867-893EEFC4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аблоны\06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68" y="0"/>
            <a:ext cx="916276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1500174"/>
            <a:ext cx="65950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Воспитание гражданина,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патриота своего  Отечества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через организацию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Школьной республики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«Маленькая страна»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историко-военно-патриотического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клуба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стратилат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8572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Брейтовская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5000636"/>
            <a:ext cx="399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Шмагина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И.М.,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 директора по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воспитательной работе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623731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с.Брейтово</a:t>
            </a:r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476672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вторые сборы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«Вечевая Русь»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льга Кожарина\Desktop\рыбинск\PIC_3374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G:\DSC06309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5125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21429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вторые сборы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«Вечевая Русь» 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Ольга Кожарина\Desktop\рыбинск\PIC_359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3390076" cy="254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Ольга Кожарина\Desktop\рыбинск\PIC_3510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3096344" cy="248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Ольга Кожарина\Desktop\рыбинск\Рисунок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41830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D:\остров-2012\DSC00987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071942"/>
            <a:ext cx="3602110" cy="232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Ольга Кожарина\Desktop\рыбинск\PIC_35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643314"/>
            <a:ext cx="3528392" cy="288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Ольга Кожарина\Desktop\рыбинск\PIC_34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786058"/>
            <a:ext cx="3544983" cy="3076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Ольга Кожарина\Desktop\рыбинск\PIC_3430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28604"/>
            <a:ext cx="3672408" cy="27543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8072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вторые сборы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«Вечевая Русь»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Кожарина\Desktop\рыбинск\IMG_0790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929066"/>
            <a:ext cx="4002808" cy="2580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третьи сборы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«200-летие победы русского народа в Отечественной войне 1812 года»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Ольга Кожарина\Desktop\рыбинск\PIC_330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3312368" cy="2249515"/>
          </a:xfrm>
          <a:prstGeom prst="rect">
            <a:avLst/>
          </a:prstGeom>
          <a:noFill/>
        </p:spPr>
      </p:pic>
      <p:pic>
        <p:nvPicPr>
          <p:cNvPr id="5" name="Picture 2" descr="C:\Users\Ольга Кожарина\Desktop\рыбинск\Рисунок7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3357586" cy="223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Ольга Кожарина\Pictures\101JVCSO\PIC_4792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Остров 2013 год\остров\IMG_28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786190"/>
            <a:ext cx="2591219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четвёртые сборы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«олимпийское движение»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F:\Остров 2013 год\остров\IMG_28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3672408" cy="2335625"/>
          </a:xfrm>
          <a:prstGeom prst="rect">
            <a:avLst/>
          </a:prstGeom>
          <a:noFill/>
        </p:spPr>
      </p:pic>
      <p:pic>
        <p:nvPicPr>
          <p:cNvPr id="2052" name="Picture 4" descr="F:\Остров 2013 год\остров\IMG_27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142984"/>
            <a:ext cx="2412738" cy="2946628"/>
          </a:xfrm>
          <a:prstGeom prst="rect">
            <a:avLst/>
          </a:prstGeom>
          <a:noFill/>
        </p:spPr>
      </p:pic>
      <p:pic>
        <p:nvPicPr>
          <p:cNvPr id="2055" name="Picture 7" descr="F:\Остров 2013 год\остров2\IMG_33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216014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стров 2013 год\остров\IMG_29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2910989" cy="2448272"/>
          </a:xfrm>
          <a:prstGeom prst="rect">
            <a:avLst/>
          </a:prstGeom>
          <a:noFill/>
        </p:spPr>
      </p:pic>
      <p:pic>
        <p:nvPicPr>
          <p:cNvPr id="3075" name="Picture 3" descr="F:\Остров 2013 год\остров\IMG_32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672569" cy="2448272"/>
          </a:xfrm>
          <a:prstGeom prst="rect">
            <a:avLst/>
          </a:prstGeom>
          <a:noFill/>
        </p:spPr>
      </p:pic>
      <p:pic>
        <p:nvPicPr>
          <p:cNvPr id="3076" name="Picture 4" descr="F:\Остров 2013 год\остров2\IMG_32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407333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четвёртые сборы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«олимпийское движение»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F:\Остров 2013 год\остров2\IMG_33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929066"/>
            <a:ext cx="3357586" cy="223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стров 2013 год\остров3\IMG_3037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3600400" cy="2400161"/>
          </a:xfrm>
          <a:prstGeom prst="rect">
            <a:avLst/>
          </a:prstGeom>
          <a:noFill/>
        </p:spPr>
      </p:pic>
      <p:pic>
        <p:nvPicPr>
          <p:cNvPr id="4099" name="Picture 3" descr="F:\Остров 2013 год\остров3\IMG_3064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672570" cy="2448272"/>
          </a:xfrm>
          <a:prstGeom prst="rect">
            <a:avLst/>
          </a:prstGeom>
          <a:noFill/>
        </p:spPr>
      </p:pic>
      <p:pic>
        <p:nvPicPr>
          <p:cNvPr id="4100" name="Picture 4" descr="F:\Остров 2013 год\остров2\IMG_32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780584" cy="25202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18864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четвёртые сборы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«олимпийское движение»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F:\Остров 2013 год\остров2\IMG_32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528392" cy="2352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 сайт Кожарина\2013-14\Остров 5\SDC14144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643338" cy="22022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23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пятые сборы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«переход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суворова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альпы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Фото  сайт Кожарина\2013-14\Остров 5\SDC141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35414" y="2051272"/>
            <a:ext cx="3357587" cy="2684020"/>
          </a:xfrm>
          <a:prstGeom prst="rect">
            <a:avLst/>
          </a:prstGeom>
          <a:noFill/>
        </p:spPr>
      </p:pic>
      <p:pic>
        <p:nvPicPr>
          <p:cNvPr id="4100" name="Picture 4" descr="E:\Фото  сайт Кожарина\2013-14\Остров 5\SDC14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786190"/>
            <a:ext cx="372537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 сайт Кожарина\2013-14\Остров 5\SDC1419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714752"/>
            <a:ext cx="4114828" cy="2571768"/>
          </a:xfrm>
          <a:prstGeom prst="rect">
            <a:avLst/>
          </a:prstGeom>
          <a:noFill/>
        </p:spPr>
      </p:pic>
      <p:pic>
        <p:nvPicPr>
          <p:cNvPr id="5123" name="Picture 3" descr="E:\Фото  сайт Кожарина\2013-14\Остров 5\SDC14225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71480"/>
            <a:ext cx="3695823" cy="2786082"/>
          </a:xfrm>
          <a:prstGeom prst="rect">
            <a:avLst/>
          </a:prstGeom>
          <a:noFill/>
        </p:spPr>
      </p:pic>
      <p:pic>
        <p:nvPicPr>
          <p:cNvPr id="5124" name="Picture 4" descr="E:\Фото  сайт Кожарина\2013-14\Остров 5\SDC14132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786058"/>
            <a:ext cx="3709281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000108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пятые сборы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«переход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суворова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альпы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«зарница» Смотр строя и песни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wizard\Рабочий стол\Фото  сайт Кожарина\яяя\смотр строя и песни\IMG_2173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071546"/>
            <a:ext cx="3312368" cy="218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G:\сайт бал\_MG_1235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3600400" cy="239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G:\сайт бал\_MG_13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3484563" cy="2322513"/>
          </a:xfrm>
          <a:prstGeom prst="rect">
            <a:avLst/>
          </a:prstGeom>
          <a:noFill/>
        </p:spPr>
      </p:pic>
      <p:pic>
        <p:nvPicPr>
          <p:cNvPr id="3079" name="Picture 7" descr="G:\сайт бал\_MG_1310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3487737" cy="23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G:\сайт бал\_MG_1285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514675" cy="201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285860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условий, способствующих развитию гражданских, патриотических, интеллектуальных, духовных и физических качеств личности обучающихся.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428604"/>
            <a:ext cx="3653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«зарница» бал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_MG_250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4107690" cy="3286148"/>
          </a:xfrm>
          <a:prstGeom prst="rect">
            <a:avLst/>
          </a:prstGeom>
          <a:noFill/>
        </p:spPr>
      </p:pic>
      <p:pic>
        <p:nvPicPr>
          <p:cNvPr id="1027" name="Picture 3" descr="F:\_MG_28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285860"/>
            <a:ext cx="3859749" cy="2286016"/>
          </a:xfrm>
          <a:prstGeom prst="rect">
            <a:avLst/>
          </a:prstGeom>
          <a:noFill/>
        </p:spPr>
      </p:pic>
      <p:pic>
        <p:nvPicPr>
          <p:cNvPr id="1028" name="Picture 4" descr="F:\_MG_23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29066"/>
            <a:ext cx="4143404" cy="2668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70" y="357166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«зарница» бал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_MG_2905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3071834" cy="2989827"/>
          </a:xfrm>
          <a:prstGeom prst="rect">
            <a:avLst/>
          </a:prstGeom>
          <a:noFill/>
        </p:spPr>
      </p:pic>
      <p:pic>
        <p:nvPicPr>
          <p:cNvPr id="2052" name="Picture 4" descr="F:\_MG_27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00438"/>
            <a:ext cx="3857652" cy="2764860"/>
          </a:xfrm>
          <a:prstGeom prst="rect">
            <a:avLst/>
          </a:prstGeom>
          <a:noFill/>
        </p:spPr>
      </p:pic>
      <p:pic>
        <p:nvPicPr>
          <p:cNvPr id="2053" name="Picture 5" descr="F:\_MG_31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3857652" cy="2571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332656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«зарница»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:\последний март 12\project\images\p62_dsc05294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714752"/>
            <a:ext cx="4677670" cy="2209026"/>
          </a:xfrm>
          <a:prstGeom prst="rect">
            <a:avLst/>
          </a:prstGeom>
          <a:noFill/>
        </p:spPr>
      </p:pic>
      <p:pic>
        <p:nvPicPr>
          <p:cNvPr id="5" name="Picture 3" descr="D:\съёмка с камеры\зарница\Attachments_irina1303-76@yandex.ru_2013-03-16_20-29-02\DSC01134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857628"/>
            <a:ext cx="352427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F:\зарница, зарница,2012\DSC08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409497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G:\сайт бал\_MG_18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1"/>
            <a:ext cx="3816424" cy="286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«зарница»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взятие снежного городка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DSC08446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3888432" cy="242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G:\DSC084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714752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Ольга Кожарина\Desktop\рыбинск\p62_dsc053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79211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Ольга Кожарина\Desktop\рыбинск\DSC084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«вахта памяти»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Волгоград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Волгоград 13\DSCN22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3102614" cy="2327148"/>
          </a:xfrm>
          <a:prstGeom prst="rect">
            <a:avLst/>
          </a:prstGeom>
          <a:noFill/>
        </p:spPr>
      </p:pic>
      <p:pic>
        <p:nvPicPr>
          <p:cNvPr id="2051" name="Picture 3" descr="G:\Волгоград 13\DSCN2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642918"/>
            <a:ext cx="3354166" cy="2515625"/>
          </a:xfrm>
          <a:prstGeom prst="rect">
            <a:avLst/>
          </a:prstGeom>
          <a:noFill/>
        </p:spPr>
      </p:pic>
      <p:pic>
        <p:nvPicPr>
          <p:cNvPr id="8" name="Picture 5" descr="D:\КОЖАРИНА\051120091658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429000"/>
            <a:ext cx="2961420" cy="2426612"/>
          </a:xfrm>
          <a:prstGeom prst="rect">
            <a:avLst/>
          </a:prstGeom>
          <a:noFill/>
        </p:spPr>
      </p:pic>
      <p:pic>
        <p:nvPicPr>
          <p:cNvPr id="9" name="Picture 4" descr="C:\Users\Ольга Кожарина\Desktop\рыбинск\pict0046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643314"/>
            <a:ext cx="3357586" cy="283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Благотворительная акция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«белый цветок»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льга Кожарина\Desktop\рыбинск\Рисунок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4619674" cy="310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Ольга Кожарина\Desktop\рыбинск\Рисунок1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383409" cy="324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IMG217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105728" cy="30968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26064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Благотворительная акция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«белый цветок»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подсчет\IMGP1502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286124"/>
            <a:ext cx="4263549" cy="321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3929066"/>
            <a:ext cx="55659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льга Кожарина\Desktop\кукла\школа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4572032" cy="342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izard\Рабочий стол\Для сайта\Республика\P1000887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7609326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500042"/>
            <a:ext cx="5072098" cy="857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Инаугурация президента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Школьной республики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izard\Рабочий стол\Для сайта\Республика\и3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214422"/>
            <a:ext cx="4531210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5072098" cy="857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Инаугурация президента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Школьной республики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izard\Рабочий стол\Для сайта\Республика\DSC_0027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7500990" cy="503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404664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Занятия клуба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Ольга Кожарина\Desktop\сайт\занятия клуба\DSC009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703960" cy="2777970"/>
          </a:xfrm>
          <a:prstGeom prst="rect">
            <a:avLst/>
          </a:prstGeom>
          <a:noFill/>
        </p:spPr>
      </p:pic>
      <p:pic>
        <p:nvPicPr>
          <p:cNvPr id="2054" name="Picture 6" descr="C:\Users\Ольга Кожарина\Desktop\сайт\занятия клуба\DSC009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384376" cy="2198615"/>
          </a:xfrm>
          <a:prstGeom prst="rect">
            <a:avLst/>
          </a:prstGeom>
          <a:noFill/>
        </p:spPr>
      </p:pic>
      <p:pic>
        <p:nvPicPr>
          <p:cNvPr id="6" name="Picture 5" descr="D:\КОЖАРИНА\051120091655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93975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Кожарина\Desktop\сайт\занятия клуба\DSC00965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744416" cy="2822998"/>
          </a:xfrm>
          <a:prstGeom prst="rect">
            <a:avLst/>
          </a:prstGeom>
          <a:noFill/>
        </p:spPr>
      </p:pic>
      <p:pic>
        <p:nvPicPr>
          <p:cNvPr id="2051" name="Picture 3" descr="C:\Users\Ольга Кожарина\Desktop\сайт\занятия клуба\DSC009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928670"/>
            <a:ext cx="3456384" cy="26983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26064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Практические занятия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 Кожарина\Desktop\сайт\занятия клуба\DSC009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857628"/>
            <a:ext cx="3509012" cy="263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mormp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1412776"/>
            <a:ext cx="3877252" cy="2516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Практические занятия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Оказание первой медицинской помощи»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:\mimimsis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00400" cy="2700300"/>
          </a:xfrm>
          <a:prstGeom prst="rect">
            <a:avLst/>
          </a:prstGeom>
          <a:noFill/>
        </p:spPr>
      </p:pic>
      <p:pic>
        <p:nvPicPr>
          <p:cNvPr id="3074" name="Picture 2" descr="H:\medici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929066"/>
            <a:ext cx="3286148" cy="2685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Первые сборы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«1000-летие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Ярославии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Ольга Кожарина\Desktop\рыбинск\PIC_213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857364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C:\Users\Ольга Кожарина\Desktop\рыбинск\PIC_2113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285860"/>
            <a:ext cx="3127896" cy="234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Ольга Кожарина\Desktop\рыбинск\PIC_2358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857628"/>
            <a:ext cx="354839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272</TotalTime>
  <Words>203</Words>
  <Application>Microsoft Office PowerPoint</Application>
  <PresentationFormat>Экран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Кожарина</dc:creator>
  <cp:lastModifiedBy>Ольга Владимировна Чиркун</cp:lastModifiedBy>
  <cp:revision>98</cp:revision>
  <dcterms:created xsi:type="dcterms:W3CDTF">2014-06-04T14:42:53Z</dcterms:created>
  <dcterms:modified xsi:type="dcterms:W3CDTF">2015-05-15T12:14:07Z</dcterms:modified>
</cp:coreProperties>
</file>