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58" r:id="rId4"/>
    <p:sldId id="260" r:id="rId5"/>
    <p:sldId id="263" r:id="rId6"/>
    <p:sldId id="264" r:id="rId7"/>
    <p:sldId id="265" r:id="rId8"/>
    <p:sldId id="266" r:id="rId9"/>
    <p:sldId id="279" r:id="rId10"/>
    <p:sldId id="280" r:id="rId11"/>
    <p:sldId id="268" r:id="rId12"/>
    <p:sldId id="269" r:id="rId13"/>
    <p:sldId id="270" r:id="rId14"/>
    <p:sldId id="281" r:id="rId15"/>
    <p:sldId id="271" r:id="rId16"/>
    <p:sldId id="272" r:id="rId17"/>
    <p:sldId id="273" r:id="rId18"/>
    <p:sldId id="285" r:id="rId19"/>
    <p:sldId id="283" r:id="rId20"/>
    <p:sldId id="275" r:id="rId21"/>
    <p:sldId id="288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Региональная научно-практическая конференция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85860"/>
            <a:ext cx="8677628" cy="52394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«Великая Отечественная война:</a:t>
            </a: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связь поколений и времен»</a:t>
            </a:r>
          </a:p>
          <a:p>
            <a:pPr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(70 -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летию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Победы в Великой Отечественной войне посвящается)</a:t>
            </a:r>
          </a:p>
          <a:p>
            <a:pPr algn="ctr"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Секция </a:t>
            </a:r>
          </a:p>
          <a:p>
            <a:pPr algn="ctr">
              <a:buNone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«Формирование гражданско-патриотической позиции подрастающего поколения»</a:t>
            </a:r>
          </a:p>
          <a:p>
            <a:pPr algn="ctr">
              <a:buNone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Ярославль, 2015</a:t>
            </a:r>
          </a:p>
          <a:p>
            <a:pPr algn="ct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Ежегодная конференция 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«Память Победы»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:\IMG_87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484784"/>
            <a:ext cx="3579025" cy="2386017"/>
          </a:xfrm>
          <a:prstGeom prst="rect">
            <a:avLst/>
          </a:prstGeom>
          <a:noFill/>
        </p:spPr>
      </p:pic>
      <p:pic>
        <p:nvPicPr>
          <p:cNvPr id="9219" name="Picture 3" descr="H:\IMG_87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168" y="1124744"/>
            <a:ext cx="2738108" cy="2454855"/>
          </a:xfrm>
          <a:prstGeom prst="rect">
            <a:avLst/>
          </a:prstGeom>
          <a:noFill/>
        </p:spPr>
      </p:pic>
      <p:pic>
        <p:nvPicPr>
          <p:cNvPr id="6" name="Picture 2" descr="C:\Users\Преподаватель\Desktop\группа 136 фото\Харитонов\IMG_824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4077072"/>
            <a:ext cx="3829721" cy="2553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Библиотека колледжа- центр патриотического воспитания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:\К юбилею ВОВ\фото 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57002" y="2204864"/>
            <a:ext cx="5372385" cy="35815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388" y="3571876"/>
            <a:ext cx="27146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Игра 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«Теркин – кто же он такой?»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Преподаватель истории – передовой боец идеологического фронта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-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классные часы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-встречи с ветеранами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-исследовательская работа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-конкурс творческих работ «И по моей семье прошла война…»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-экскурсии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-выпуск газет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-викторины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Классные часы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Преподаватель\Desktop\группа 136 фото\новое ф\IMG_87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2780928"/>
            <a:ext cx="3724102" cy="17859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1214422"/>
            <a:ext cx="48623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 «Великая Отечественная: страницы истории»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 «Фронтовики – Герои Советского Союза»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 «Блокада Ленинграда»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«Песни великой Отечественной»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«Работники колледжа- участники Великой Отечественной»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«Герой Советского Союза Л.Миронов – наш выпускник»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«Спасение картин Дрезденской галереи»….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Встречи с ветеранами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:\IMG_34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112692" y="3571876"/>
            <a:ext cx="3674118" cy="2449412"/>
          </a:xfrm>
          <a:prstGeom prst="rect">
            <a:avLst/>
          </a:prstGeom>
          <a:noFill/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963860" cy="3367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Конференция «Отечество»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H:\внеклассная работа\Колледж (Конкурс)\IMG_76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1714488"/>
            <a:ext cx="4979633" cy="4162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68072" cy="110676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Конкурс творческих работ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«И по моей семье прошла война»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Преподаватель\Desktop\Конференция в ДК\IMG_80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071934" y="1857364"/>
            <a:ext cx="4835241" cy="3626431"/>
          </a:xfrm>
          <a:prstGeom prst="rect">
            <a:avLst/>
          </a:prstGeom>
          <a:noFill/>
        </p:spPr>
      </p:pic>
      <p:pic>
        <p:nvPicPr>
          <p:cNvPr id="5" name="Picture 4" descr="C:\Users\Преподаватель\Desktop\Конференция в ДК\IMG_809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571612"/>
            <a:ext cx="3298541" cy="40719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5715016"/>
            <a:ext cx="7358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Победитель городского конкурса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«Память бережно храня»  Щербакова Елена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Экскурсии в музей боевой славы г.Ярославля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:\DSC063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340768"/>
            <a:ext cx="3918197" cy="2938648"/>
          </a:xfrm>
          <a:prstGeom prst="rect">
            <a:avLst/>
          </a:prstGeom>
          <a:noFill/>
        </p:spPr>
      </p:pic>
      <p:pic>
        <p:nvPicPr>
          <p:cNvPr id="6147" name="Picture 3" descr="H:\DSC0646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3214686"/>
            <a:ext cx="4630879" cy="3278507"/>
          </a:xfrm>
          <a:prstGeom prst="rect">
            <a:avLst/>
          </a:prstGeom>
          <a:noFill/>
        </p:spPr>
      </p:pic>
      <p:pic>
        <p:nvPicPr>
          <p:cNvPr id="5" name="Picture 6" descr="H:\P103016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4293096"/>
            <a:ext cx="285374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реподаватель\Desktop\монино\IMG_590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04664"/>
            <a:ext cx="3905074" cy="29291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5572140"/>
            <a:ext cx="5429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Экскурсия в Центральный музей военно-воздушных сил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Преподаватель\Desktop\монино\IMG_59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420888"/>
            <a:ext cx="4139952" cy="3104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275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Викторина 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«Наша слава – наша память»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11\Desktop\ФОТО\Фото65\IMG_09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700808"/>
            <a:ext cx="3539758" cy="2923828"/>
          </a:xfrm>
          <a:prstGeom prst="rect">
            <a:avLst/>
          </a:prstGeom>
          <a:noFill/>
        </p:spPr>
      </p:pic>
      <p:pic>
        <p:nvPicPr>
          <p:cNvPr id="3074" name="Picture 2" descr="C:\Users\11\Desktop\ФОТО\Фото65\IMG_09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2357430"/>
            <a:ext cx="3821436" cy="3252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22860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ГПОУ ЯО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«Ярославский автомеханический колледж»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686800" cy="592933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Ведмедь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Ольга Николаевна, </a:t>
            </a:r>
          </a:p>
          <a:p>
            <a:pPr algn="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преподаватель истории ГПОУ ЯО «ЯАК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Руденко Ангелина Алексеевна,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преподаватель истории ГПОУ ЯО «ЯАК»</a:t>
            </a:r>
          </a:p>
          <a:p>
            <a:pPr algn="r">
              <a:buNone/>
            </a:pPr>
            <a:endParaRPr lang="ru-RU" sz="28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Викторина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«Наша слава - наша память»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813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1500174"/>
            <a:ext cx="3394472" cy="4525962"/>
          </a:xfrm>
        </p:spPr>
      </p:pic>
      <p:pic>
        <p:nvPicPr>
          <p:cNvPr id="1026" name="Picture 2" descr="C:\Users\Преподаватель\Desktop\фото70\наша слава наша память 15\наша слава наша память240415\IMG_81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9418" y="3071810"/>
            <a:ext cx="5284582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Беседа  на уроке литературы«Писатели- фронтовики России»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11\Desktop\ФОТО\Фото65\IMG_09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412776"/>
            <a:ext cx="4038600" cy="3028950"/>
          </a:xfrm>
          <a:prstGeom prst="rect">
            <a:avLst/>
          </a:prstGeom>
          <a:noFill/>
        </p:spPr>
      </p:pic>
      <p:pic>
        <p:nvPicPr>
          <p:cNvPr id="14338" name="Picture 2" descr="C:\Users\11\Desktop\ФОТО\Фото65\IMG_09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716016" y="2852936"/>
            <a:ext cx="3930650" cy="2947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Наши предложения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- 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координировать действия на уровне города и области по сохранению памяти о Великой Отечественной и изучению героического прошлого нашего народа между заведениями СПО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проводить</a:t>
            </a:r>
            <a:r>
              <a:rPr lang="ru-RU" sz="2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больше совместных мероприятий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  между образовательными учреждениями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сделать ежегодными, традиционными мероприятия, посвященные сохранению памяти и правды о Великой Отечественной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История переписывается…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Фальсификация исторических фактов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бандер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2664" y="2143116"/>
            <a:ext cx="4313135" cy="3158092"/>
          </a:xfrm>
          <a:prstGeom prst="rect">
            <a:avLst/>
          </a:prstGeom>
        </p:spPr>
      </p:pic>
      <p:pic>
        <p:nvPicPr>
          <p:cNvPr id="9218" name="Picture 2" descr="H:\nash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3501008"/>
            <a:ext cx="3923928" cy="2942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39784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История переписывается…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Героизация фашистов в некоторых странах постсоветского пространства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H:\иро конфер\1393620612_20140228225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276872"/>
            <a:ext cx="3474933" cy="2547931"/>
          </a:xfrm>
          <a:prstGeom prst="rect">
            <a:avLst/>
          </a:prstGeom>
          <a:noFill/>
        </p:spPr>
      </p:pic>
      <p:pic>
        <p:nvPicPr>
          <p:cNvPr id="1028" name="Picture 4" descr="H:\иро конфер\министр обор эстонии поблагодарил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3861048"/>
            <a:ext cx="3637226" cy="27279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64088" y="2348880"/>
            <a:ext cx="35696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Латвия</a:t>
            </a:r>
          </a:p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Марш эсесовцев в Риге</a:t>
            </a:r>
          </a:p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Эстония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Ветераны – свидетели событий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:\иро конфер\getImag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067944" y="2780928"/>
            <a:ext cx="4860031" cy="3645024"/>
          </a:xfrm>
          <a:prstGeom prst="rect">
            <a:avLst/>
          </a:prstGeom>
          <a:noFill/>
        </p:spPr>
      </p:pic>
      <p:pic>
        <p:nvPicPr>
          <p:cNvPr id="5123" name="Picture 3" descr="H:\иро конфер\100472105_SOLDAT3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412776"/>
            <a:ext cx="3643306" cy="2972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Патриотическое воспитание молодежи – главное направление работы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:\IMG_82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2000240"/>
            <a:ext cx="7445352" cy="4351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Ярославский автомеханический колледж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1922-2015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:\К юбилею ВОВ\фото 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0072" y="1628800"/>
            <a:ext cx="3529342" cy="2352894"/>
          </a:xfrm>
          <a:prstGeom prst="rect">
            <a:avLst/>
          </a:prstGeom>
          <a:noFill/>
        </p:spPr>
      </p:pic>
      <p:pic>
        <p:nvPicPr>
          <p:cNvPr id="3075" name="Picture 3" descr="H:\К юбилею ВОВ\фото 0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268760"/>
            <a:ext cx="3786182" cy="33791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6016" y="1124744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Экскурсия в музей колледжа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:\К юбилею ВОВ\фото 0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824" y="3933056"/>
            <a:ext cx="4112583" cy="2741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Arial" pitchFamily="34" charset="0"/>
                <a:cs typeface="Arial" pitchFamily="34" charset="0"/>
              </a:rPr>
              <a:t>Сайт «Преподаватели и студенты – участники Великой Отечественной войны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F:\иро конфер\Парфе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3717032"/>
            <a:ext cx="4000496" cy="2886096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1268760"/>
            <a:ext cx="4731139" cy="234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Ежегодная конференция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«Память Победы»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:\IMG_87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643050"/>
            <a:ext cx="3017309" cy="4525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3438" y="3571876"/>
            <a:ext cx="38576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Преподаватель  экономики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Гансбургская И.А. – основатель и руководитель конференции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565</TotalTime>
  <Words>307</Words>
  <Application>Microsoft Office PowerPoint</Application>
  <PresentationFormat>Экран (4:3)</PresentationFormat>
  <Paragraphs>73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  Региональная научно-практическая конференция </vt:lpstr>
      <vt:lpstr>ГПОУ ЯО  «Ярославский автомеханический колледж» </vt:lpstr>
      <vt:lpstr>История переписывается…</vt:lpstr>
      <vt:lpstr>История переписывается…</vt:lpstr>
      <vt:lpstr>Ветераны – свидетели событий</vt:lpstr>
      <vt:lpstr>Патриотическое воспитание молодежи – главное направление работы </vt:lpstr>
      <vt:lpstr>Ярославский автомеханический колледж  1922-2015</vt:lpstr>
      <vt:lpstr>Сайт «Преподаватели и студенты – участники Великой Отечественной войны»</vt:lpstr>
      <vt:lpstr>Ежегодная конференция  «Память Победы»</vt:lpstr>
      <vt:lpstr>Ежегодная конференция  «Память Победы»</vt:lpstr>
      <vt:lpstr>Библиотека колледжа- центр патриотического воспитания</vt:lpstr>
      <vt:lpstr>Преподаватель истории – передовой боец идеологического фронта </vt:lpstr>
      <vt:lpstr>Классные часы</vt:lpstr>
      <vt:lpstr>Встречи с ветеранами</vt:lpstr>
      <vt:lpstr>Конференция «Отечество»</vt:lpstr>
      <vt:lpstr>Конкурс творческих работ  «И по моей семье прошла война»</vt:lpstr>
      <vt:lpstr>Экскурсии в музей боевой славы г.Ярославля</vt:lpstr>
      <vt:lpstr>Слайд 18</vt:lpstr>
      <vt:lpstr>Викторина  «Наша слава – наша память»</vt:lpstr>
      <vt:lpstr>Викторина  «Наша слава - наша память»</vt:lpstr>
      <vt:lpstr>Беседа  на уроке литературы«Писатели- фронтовики России» </vt:lpstr>
      <vt:lpstr>Наши предложения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ГПОУ ЯО  «Ярославский автомеханический колледж» </dc:title>
  <dc:creator>Преподаватель</dc:creator>
  <cp:lastModifiedBy>Сергей</cp:lastModifiedBy>
  <cp:revision>11</cp:revision>
  <dcterms:created xsi:type="dcterms:W3CDTF">2015-04-24T05:18:48Z</dcterms:created>
  <dcterms:modified xsi:type="dcterms:W3CDTF">2015-05-14T23:40:39Z</dcterms:modified>
</cp:coreProperties>
</file>