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sldIdLst>
    <p:sldId id="256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65" r:id="rId20"/>
    <p:sldId id="277" r:id="rId21"/>
    <p:sldId id="266" r:id="rId22"/>
    <p:sldId id="267" r:id="rId23"/>
    <p:sldId id="279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63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46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71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14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313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81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82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860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329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8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0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3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3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9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9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9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1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33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36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8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39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18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7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2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89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0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1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4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0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99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67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72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68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7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23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03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6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93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6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0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7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6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0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4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12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71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6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0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0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72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6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92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5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20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8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3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96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7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966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83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50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9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609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71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55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4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97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08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08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62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75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37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6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4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25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18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048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7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91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9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48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860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92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45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3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7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22.10.2017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272808" cy="1512168"/>
          </a:xfrm>
        </p:spPr>
        <p:txBody>
          <a:bodyPr/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страницам газеты «ПЕРЕСЛАВЕЦЪ»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7279" y="635107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Переславль-Залесский, 2017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67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Экономическая стачка в Переславле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upload.wikimedia.org/wikipedia/commons/7/71/%D0%A4%D0%B5%D0%B2%D1%80%D0%B0%D0%BB%D1%8C%D1%81%D0%BA%D0%B0%D1%8F_%D1%80%D0%B5%D0%B2%D0%BE%D0%BB%D1%8E%D1%86%D0%B8%D1%8F_%D0%B2_%D0%98%D0%B2%D0%B0%D0%BD%D0%BE%D0%B2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9086"/>
            <a:ext cx="7128792" cy="55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9163"/>
            <a:ext cx="777686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Общий вид города Переславль-Залесский Владимирской губернии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http://s7.drugiegoroda.ru/2/162/16227-218_0006546b-1024x86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2" y="1052736"/>
            <a:ext cx="6605089" cy="55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Митинг на Красной площади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http://pzinvest.ru/images/stories/pereslavl/thumbs/thumb_029_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993756" cy="34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-1.ru/07/foto/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247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590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03030">
                    <a:lumMod val="50000"/>
                  </a:srgbClr>
                </a:solidFill>
              </a:rPr>
              <a:t>Советская власть </a:t>
            </a:r>
            <a:r>
              <a:rPr lang="ru-RU" sz="3200" b="1" dirty="0">
                <a:solidFill>
                  <a:srgbClr val="303030">
                    <a:lumMod val="50000"/>
                  </a:srgbClr>
                </a:solidFill>
              </a:rPr>
              <a:t>в </a:t>
            </a:r>
            <a:r>
              <a:rPr lang="ru-RU" sz="3200" b="1" dirty="0" err="1">
                <a:solidFill>
                  <a:srgbClr val="303030">
                    <a:lumMod val="50000"/>
                  </a:srgbClr>
                </a:solidFill>
              </a:rPr>
              <a:t>Переславском</a:t>
            </a:r>
            <a:r>
              <a:rPr lang="ru-RU" sz="3200" b="1" dirty="0">
                <a:solidFill>
                  <a:srgbClr val="303030">
                    <a:lumMod val="50000"/>
                  </a:srgbClr>
                </a:solidFill>
              </a:rPr>
              <a:t> уезде</a:t>
            </a:r>
          </a:p>
        </p:txBody>
      </p:sp>
    </p:spTree>
    <p:extLst>
      <p:ext uri="{BB962C8B-B14F-4D97-AF65-F5344CB8AC3E}">
        <p14:creationId xmlns:p14="http://schemas.microsoft.com/office/powerpoint/2010/main" val="19186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7" y="25631"/>
            <a:ext cx="308006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8400" y="1136377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992888" cy="415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Список источников и литературы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Общероссийское стачечное движение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cs628823.vk.me/v628823701/306b/qwHG9jga0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7531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328">
            <a:off x="260838" y="582766"/>
            <a:ext cx="2223912" cy="19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zalesye.ru/upload/images/fabrika_o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752" r="2591" b="4248"/>
          <a:stretch/>
        </p:blipFill>
        <p:spPr bwMode="auto">
          <a:xfrm>
            <a:off x="4499992" y="730393"/>
            <a:ext cx="4093076" cy="23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zavodlit.ru/content/images/histor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2" y="3501008"/>
            <a:ext cx="4303850" cy="27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316342"/>
            <a:ext cx="444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Товарищество </a:t>
            </a:r>
            <a:r>
              <a:rPr lang="ru-RU" dirty="0" err="1">
                <a:solidFill>
                  <a:prstClr val="black"/>
                </a:solidFill>
              </a:rPr>
              <a:t>Переславской</a:t>
            </a:r>
            <a:r>
              <a:rPr lang="ru-RU" dirty="0">
                <a:solidFill>
                  <a:prstClr val="black"/>
                </a:solidFill>
              </a:rPr>
              <a:t> мануфактуры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832708"/>
            <a:ext cx="377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ткацко-красильная фабрика Павлова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0263"/>
            <a:ext cx="792088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-pereslavl.ru/upload/iblock/ac1/ac13ebe49b0d3ce45fce0fefdff34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40824" cy="45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3620" y="53387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03030">
                    <a:lumMod val="50000"/>
                  </a:srgbClr>
                </a:solidFill>
              </a:rPr>
              <a:t>Ленин В. И. </a:t>
            </a:r>
            <a:r>
              <a:rPr lang="ru-RU" sz="2400" b="1" dirty="0">
                <a:solidFill>
                  <a:srgbClr val="303030">
                    <a:lumMod val="50000"/>
                  </a:srgbClr>
                </a:solidFill>
              </a:rPr>
              <a:t>в </a:t>
            </a:r>
            <a:r>
              <a:rPr lang="ru-RU" sz="2400" b="1" dirty="0" smtClean="0">
                <a:solidFill>
                  <a:srgbClr val="303030">
                    <a:lumMod val="50000"/>
                  </a:srgbClr>
                </a:solidFill>
              </a:rPr>
              <a:t>Горках </a:t>
            </a:r>
            <a:r>
              <a:rPr lang="ru-RU" sz="2400" b="1" dirty="0">
                <a:solidFill>
                  <a:srgbClr val="303030">
                    <a:lumMod val="50000"/>
                  </a:srgbClr>
                </a:solidFill>
              </a:rPr>
              <a:t>Переславского уезда </a:t>
            </a:r>
          </a:p>
        </p:txBody>
      </p:sp>
    </p:spTree>
    <p:extLst>
      <p:ext uri="{BB962C8B-B14F-4D97-AF65-F5344CB8AC3E}">
        <p14:creationId xmlns:p14="http://schemas.microsoft.com/office/powerpoint/2010/main" val="32035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w2.google.com/mw-panoramio/photos/medium/45359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303030">
                    <a:lumMod val="50000"/>
                  </a:srgbClr>
                </a:solidFill>
              </a:rPr>
              <a:t>В мае 1905 г. в Переславле была организована первая пролетарская маёвка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6288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«Товарищи, пролетариат Петербурга забастовал, вспыхнула забастовка во всей России. Самодержавие душит рабочих и крестьян. Рабочие живут в ужасных условиях. Сбросим гнёт самодержавия! Все под знамёна РСДРП!»</a:t>
            </a:r>
          </a:p>
        </p:txBody>
      </p:sp>
    </p:spTree>
    <p:extLst>
      <p:ext uri="{BB962C8B-B14F-4D97-AF65-F5344CB8AC3E}">
        <p14:creationId xmlns:p14="http://schemas.microsoft.com/office/powerpoint/2010/main" val="18830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9" y="764704"/>
            <a:ext cx="8161039" cy="52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3"/>
            <a:ext cx="7620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641350"/>
            <a:ext cx="6684963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</TotalTime>
  <Words>100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Исполнительная</vt:lpstr>
      <vt:lpstr>NewsPrint</vt:lpstr>
      <vt:lpstr>1_NewsPrint</vt:lpstr>
      <vt:lpstr>2_NewsPrint</vt:lpstr>
      <vt:lpstr>3_NewsPrint</vt:lpstr>
      <vt:lpstr>4_NewsPrint</vt:lpstr>
      <vt:lpstr>5_NewsPrint</vt:lpstr>
      <vt:lpstr>6_NewsPrint</vt:lpstr>
      <vt:lpstr>7_NewsPrint</vt:lpstr>
      <vt:lpstr>8_NewsPrint</vt:lpstr>
      <vt:lpstr>По страницам газеты «ПЕРЕСЛАВЕЦЪ»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Экономическая стачка в Переславле</vt:lpstr>
      <vt:lpstr>Презентация PowerPoint</vt:lpstr>
      <vt:lpstr>Общий вид города Переславль-Залесский Владимирской губернии</vt:lpstr>
      <vt:lpstr>Митинг на Красной площади</vt:lpstr>
      <vt:lpstr>Презентация PowerPoint</vt:lpstr>
      <vt:lpstr>Презентация PowerPoint</vt:lpstr>
      <vt:lpstr>Список источников и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14</cp:revision>
  <dcterms:created xsi:type="dcterms:W3CDTF">2017-02-12T11:10:59Z</dcterms:created>
  <dcterms:modified xsi:type="dcterms:W3CDTF">2017-10-22T04:35:39Z</dcterms:modified>
</cp:coreProperties>
</file>