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70" r:id="rId4"/>
    <p:sldId id="269" r:id="rId5"/>
    <p:sldId id="271" r:id="rId6"/>
    <p:sldId id="272" r:id="rId7"/>
    <p:sldId id="273" r:id="rId8"/>
    <p:sldId id="26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302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2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37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9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78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7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6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8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24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5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5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2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54" y="186347"/>
            <a:ext cx="11540728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0655" y="2192603"/>
            <a:ext cx="1083699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Урок в музее: из практики работы </a:t>
            </a:r>
            <a:r>
              <a:rPr lang="ru-RU" sz="2800" b="1" dirty="0" smtClean="0">
                <a:solidFill>
                  <a:srgbClr val="C00000"/>
                </a:solidFill>
              </a:rPr>
              <a:t>МИГ </a:t>
            </a:r>
            <a:r>
              <a:rPr lang="ru-RU" sz="2800" b="1" dirty="0">
                <a:solidFill>
                  <a:srgbClr val="C00000"/>
                </a:solidFill>
              </a:rPr>
              <a:t>и образовательных организаций Ярославской области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i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29 мая 2020 года </a:t>
            </a:r>
          </a:p>
          <a:p>
            <a:pPr algn="ctr"/>
            <a:endParaRPr lang="ru-RU" sz="2800" b="1" dirty="0" smtClean="0">
              <a:solidFill>
                <a:prstClr val="black"/>
              </a:solidFill>
            </a:endParaRPr>
          </a:p>
          <a:p>
            <a:pPr algn="ctr"/>
            <a:endParaRPr lang="ru-RU" sz="2800" b="1" dirty="0">
              <a:solidFill>
                <a:prstClr val="black"/>
              </a:solidFill>
            </a:endParaRPr>
          </a:p>
          <a:p>
            <a:pPr algn="r"/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Страхова Наталья Вячеславовна</a:t>
            </a:r>
          </a:p>
          <a:p>
            <a:pPr algn="r"/>
            <a:r>
              <a:rPr lang="ru-RU" sz="2000" b="1" i="1" dirty="0" err="1">
                <a:solidFill>
                  <a:schemeClr val="bg2">
                    <a:lumMod val="50000"/>
                  </a:schemeClr>
                </a:solidFill>
              </a:rPr>
              <a:t>к</a:t>
            </a:r>
            <a:r>
              <a:rPr lang="ru-RU" sz="2000" b="1" i="1" dirty="0" err="1" smtClean="0">
                <a:solidFill>
                  <a:schemeClr val="bg2">
                    <a:lumMod val="50000"/>
                  </a:schemeClr>
                </a:solidFill>
              </a:rPr>
              <a:t>ин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, доцент </a:t>
            </a:r>
            <a:r>
              <a:rPr lang="ru-RU" sz="2000" b="1" i="1" dirty="0" err="1" smtClean="0">
                <a:solidFill>
                  <a:schemeClr val="bg2">
                    <a:lumMod val="50000"/>
                  </a:schemeClr>
                </a:solidFill>
              </a:rPr>
              <a:t>кгд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 ГАУ ДПО ЯО ИРО</a:t>
            </a: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05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0217" y="116633"/>
            <a:ext cx="2542701" cy="2338887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913" y="2564905"/>
            <a:ext cx="2664296" cy="1948671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0216" y="2564905"/>
            <a:ext cx="2520280" cy="1765193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120" y="4437113"/>
            <a:ext cx="3331118" cy="232919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871865" y="980728"/>
            <a:ext cx="1076211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/>
              </a:rPr>
              <a:t>Квест</a:t>
            </a:r>
          </a:p>
        </p:txBody>
      </p:sp>
      <p:pic>
        <p:nvPicPr>
          <p:cNvPr id="11" name="Picture 4" descr="\\server\Free-Save\КОЗЛОВА С.Ю\Квест листы\IMG_767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1825" y="116633"/>
            <a:ext cx="3420359" cy="2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\\server\Free-Save\КОЗЛОВА С.Ю\Квест листы\Маршрут 1 лист 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513" y="1700808"/>
            <a:ext cx="3609975" cy="4953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4" y="116632"/>
            <a:ext cx="936104" cy="823772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03512" y="908720"/>
            <a:ext cx="3528392" cy="6843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800" dirty="0">
                <a:solidFill>
                  <a:prstClr val="black"/>
                </a:solidFill>
                <a:latin typeface="Times New Roman"/>
                <a:cs typeface="Times New Roman"/>
              </a:rPr>
              <a:t>Исторические игры</a:t>
            </a:r>
          </a:p>
        </p:txBody>
      </p:sp>
      <p:pic>
        <p:nvPicPr>
          <p:cNvPr id="13" name="Picture 4" descr="C:\Users\user\Desktop\ольге владимировне\IMG_7747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7728" y="4437112"/>
            <a:ext cx="34099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36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2752" y="1050202"/>
            <a:ext cx="8978443" cy="500656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230361" y="401546"/>
            <a:ext cx="4644861" cy="369332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b="1" dirty="0" err="1"/>
              <a:t>Хакатон</a:t>
            </a:r>
            <a:r>
              <a:rPr lang="ru-RU" b="1" dirty="0"/>
              <a:t> «Всё для фронта! Всё для победы!»</a:t>
            </a:r>
          </a:p>
        </p:txBody>
      </p:sp>
    </p:spTree>
    <p:extLst>
      <p:ext uri="{BB962C8B-B14F-4D97-AF65-F5344CB8AC3E}">
        <p14:creationId xmlns:p14="http://schemas.microsoft.com/office/powerpoint/2010/main" val="1599403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74804" y="301756"/>
            <a:ext cx="4274375" cy="33855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Хакатон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«Всё для фронта! Всё для победы!»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182430" y="817903"/>
            <a:ext cx="5278943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этап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хакатона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«Все для фронта! Все для победы!»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strahova\Desktop\Новая папка\хакатон\На хакатон\нвф-2988 (ред)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683" y="1707224"/>
            <a:ext cx="3744583" cy="41956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6542637" y="699803"/>
            <a:ext cx="5045798" cy="5114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350" b="1" dirty="0">
                <a:solidFill>
                  <a:srgbClr val="C459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Уважаемые участники! Вам в течение 5 дней следует: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Ответить на вопрос: «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Какой лозунг, объединявший народы нашего многонационального государства в годы Великой отечественной войны, характеризует процесс, отраженный в данном документе?»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Найти как можно больше информации о процессе, который связан с этим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документом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Раскрыть основные направления этого процесса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3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К ОФОРМЛЕНИЮ: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3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текстовом документе, который вы нам присылаете, необходимо указать фамилию, имя, отчество участников группы, школу и название группы, ФИО учителя.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3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к оформлению материалов: документ </a:t>
            </a:r>
            <a:r>
              <a:rPr lang="en-US" sz="13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Microsoft Word</a:t>
            </a:r>
            <a:r>
              <a:rPr lang="ru-RU" sz="13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шрифт </a:t>
            </a:r>
            <a:r>
              <a:rPr lang="ru-RU" sz="135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ru-RU" sz="13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ru-RU" sz="13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ru-RU" sz="13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кегль – 14, междустрочный интервал – 1,5 строки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00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306583" y="132479"/>
            <a:ext cx="4274375" cy="33855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Хакатон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«Всё для фронта! Всё для победы!»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77759" y="627065"/>
            <a:ext cx="3221139" cy="88274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этап </a:t>
            </a:r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хакатона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«Все для фронта! Все для победы!»</a:t>
            </a:r>
            <a:endParaRPr lang="ru-RU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9255" y="1665839"/>
            <a:ext cx="4258149" cy="428322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 заводе [«Свободный труд» города Ярославля] огромный производственный подъем. Рабочие приходят на производство задолго до начала смены. Каждый стремится дать как можно больше продукции. Изо дня в день повышается выработка. На заводе за эти дни не было ни одного случая нарушения трудовой и технологической дисциплины. Продукция выпускается исключительно высокого качества».</a:t>
            </a:r>
            <a:endParaRPr lang="ru-RU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72681" y="1405711"/>
            <a:ext cx="5226868" cy="166013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53813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Используя материалы из газеты «Северный рабочий», охарактеризуйте новые явления в промышленном производстве Ярославской области в годы войны.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 ими ответ, полученный на первом этапе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843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45014" y="132479"/>
            <a:ext cx="4274375" cy="33855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Хакатон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«Всё для фронта! Всё для победы!»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692589" y="793228"/>
            <a:ext cx="6096000" cy="6192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этап </a:t>
            </a:r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хакатона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«Все для фронта! Все для победы!»</a:t>
            </a:r>
            <a:endParaRPr lang="ru-RU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C:\Users\strahova\Desktop\Новая папка\хакатон\На хакатон\Е.А.Кройчик\нвф-1653,6 (ред)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2230" y="1824595"/>
            <a:ext cx="3145326" cy="219514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4985441" y="1428696"/>
            <a:ext cx="6096000" cy="166481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35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 Вами изображение предмета и статистической таблицы, которые использовались в профессиональной деятельности в годы Великой Отечественной войны.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Вам необходимо определить сферу этой деятельности и рассказать о положении дел в этой сфере в годы войны.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C:\Users\strahova\Desktop\Новая папка\хакатон\На хакатон\Е.А.Кройчик\нвф-1028,19 (ред)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705" y="4675925"/>
            <a:ext cx="4388736" cy="1643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169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45014" y="132479"/>
            <a:ext cx="4274375" cy="33855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Хакатон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«Всё для фронта! Всё для победы!»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692589" y="793228"/>
            <a:ext cx="6096000" cy="6192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хакатона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«Все для фронта! Все для победы!»</a:t>
            </a:r>
            <a:endParaRPr lang="ru-RU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85441" y="1428696"/>
            <a:ext cx="5607113" cy="143430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350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endParaRPr lang="ru-RU" sz="1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 вами фотография участника Великой Отечественной войны. Назовите имя героя, расскажите о его деятельности в годы войны.</a:t>
            </a:r>
          </a:p>
          <a:p>
            <a:pPr algn="just">
              <a:lnSpc>
                <a:spcPct val="107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Составьте презентацию, иллюстрирующую деятельность героя и положение дел в той отрасли, в которой он трудился.</a:t>
            </a:r>
          </a:p>
        </p:txBody>
      </p:sp>
      <p:pic>
        <p:nvPicPr>
          <p:cNvPr id="7" name="Рисунок 6" descr="C:\Users\strahova\Desktop\Новая папка\хакатон\На хакатон\Е.А.Кройчик\нвф-1634,1 (ред)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423" y="1822484"/>
            <a:ext cx="2847975" cy="3955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1860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9097" y="379392"/>
            <a:ext cx="4025568" cy="65864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 в музее: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 тылу войны нелегким было детство»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9394" y="1460272"/>
            <a:ext cx="4025568" cy="201670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 проводится на базе Музея города Ярославля с использованием экспозиции, посвященной деятельности школ Ярославской области, обучения и жизни школьников в годы Великой Отечественной войны. Урок состоит из трех взаимосвязанных этапов: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мотивационного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-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экскурсионного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;-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исследовательского.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Работа обучающихся может быть организована как индивидуально, так и в группах. Группы можно формировать или в начале урока, или в начале исследовательского этапа.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854875"/>
              </p:ext>
            </p:extLst>
          </p:nvPr>
        </p:nvGraphicFramePr>
        <p:xfrm>
          <a:off x="2239371" y="4146486"/>
          <a:ext cx="5676525" cy="2427817"/>
        </p:xfrm>
        <a:graphic>
          <a:graphicData uri="http://schemas.openxmlformats.org/drawingml/2006/table">
            <a:tbl>
              <a:tblPr firstRow="1" firstCol="1" bandRow="1"/>
              <a:tblGrid>
                <a:gridCol w="626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4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2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2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72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11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17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17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372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Задание 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Задание 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Задание 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Задание 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Задание 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4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балл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Доп.1 балл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балл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Доп.1 балл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балл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Доп.1 балл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балл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Доп.1 балл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2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 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2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 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2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 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2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 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Итого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860462" y="3661000"/>
            <a:ext cx="2055434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1. Лист оценивания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342396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272</Words>
  <Application>Microsoft Office PowerPoint</Application>
  <PresentationFormat>Широкоэкранный</PresentationFormat>
  <Paragraphs>121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Вячеславовна Страхова</dc:creator>
  <cp:lastModifiedBy>Пользователь Windows</cp:lastModifiedBy>
  <cp:revision>9</cp:revision>
  <dcterms:created xsi:type="dcterms:W3CDTF">2020-05-20T08:35:10Z</dcterms:created>
  <dcterms:modified xsi:type="dcterms:W3CDTF">2020-05-29T12:06:24Z</dcterms:modified>
</cp:coreProperties>
</file>