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6"/>
  </p:notesMasterIdLst>
  <p:handoutMasterIdLst>
    <p:handoutMasterId r:id="rId17"/>
  </p:handoutMasterIdLst>
  <p:sldIdLst>
    <p:sldId id="284" r:id="rId2"/>
    <p:sldId id="332" r:id="rId3"/>
    <p:sldId id="309" r:id="rId4"/>
    <p:sldId id="333" r:id="rId5"/>
    <p:sldId id="336" r:id="rId6"/>
    <p:sldId id="337" r:id="rId7"/>
    <p:sldId id="335" r:id="rId8"/>
    <p:sldId id="324" r:id="rId9"/>
    <p:sldId id="325" r:id="rId10"/>
    <p:sldId id="338" r:id="rId11"/>
    <p:sldId id="339" r:id="rId12"/>
    <p:sldId id="326" r:id="rId13"/>
    <p:sldId id="340" r:id="rId14"/>
    <p:sldId id="323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9636" autoAdjust="0"/>
  </p:normalViewPr>
  <p:slideViewPr>
    <p:cSldViewPr snapToGrid="0">
      <p:cViewPr varScale="1">
        <p:scale>
          <a:sx n="67" d="100"/>
          <a:sy n="67" d="100"/>
        </p:scale>
        <p:origin x="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B8EA54-5251-4A2E-A1D6-1C6FB12B1E9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87CEF5E-7084-4761-A674-DC45152C2F9C}">
      <dgm:prSet phldrT="[Текст]"/>
      <dgm:spPr/>
      <dgm:t>
        <a:bodyPr/>
        <a:lstStyle/>
        <a:p>
          <a:r>
            <a:rPr lang="ru-RU" dirty="0" smtClean="0"/>
            <a:t>Метапредметный результат</a:t>
          </a:r>
          <a:endParaRPr lang="ru-RU" dirty="0"/>
        </a:p>
      </dgm:t>
    </dgm:pt>
    <dgm:pt modelId="{5700A7C2-0D0A-42B5-961A-833DE4CCA1C1}" type="parTrans" cxnId="{4D844A8A-8F1B-4C70-A0B7-BEA10309EAB5}">
      <dgm:prSet/>
      <dgm:spPr/>
      <dgm:t>
        <a:bodyPr/>
        <a:lstStyle/>
        <a:p>
          <a:endParaRPr lang="ru-RU"/>
        </a:p>
      </dgm:t>
    </dgm:pt>
    <dgm:pt modelId="{4212BFBF-D8F9-44B5-BE4A-C68F8EA2A931}" type="sibTrans" cxnId="{4D844A8A-8F1B-4C70-A0B7-BEA10309EAB5}">
      <dgm:prSet/>
      <dgm:spPr/>
      <dgm:t>
        <a:bodyPr/>
        <a:lstStyle/>
        <a:p>
          <a:endParaRPr lang="ru-RU"/>
        </a:p>
      </dgm:t>
    </dgm:pt>
    <dgm:pt modelId="{31036F0F-C4B4-417F-8706-563EEEC5F988}" type="asst">
      <dgm:prSet phldrT="[Текст]"/>
      <dgm:spPr/>
      <dgm:t>
        <a:bodyPr/>
        <a:lstStyle/>
        <a:p>
          <a:r>
            <a:rPr lang="ru-RU" dirty="0" smtClean="0"/>
            <a:t>Смысловое чтение</a:t>
          </a:r>
          <a:endParaRPr lang="ru-RU" dirty="0"/>
        </a:p>
      </dgm:t>
    </dgm:pt>
    <dgm:pt modelId="{0D471AE7-9CE7-4828-9E85-7A6239D680EB}" type="parTrans" cxnId="{C117624D-4003-4C0B-A328-9B620DD8EFAB}">
      <dgm:prSet/>
      <dgm:spPr/>
      <dgm:t>
        <a:bodyPr/>
        <a:lstStyle/>
        <a:p>
          <a:endParaRPr lang="ru-RU"/>
        </a:p>
      </dgm:t>
    </dgm:pt>
    <dgm:pt modelId="{C233FA82-74A5-427E-877A-F25687907623}" type="sibTrans" cxnId="{C117624D-4003-4C0B-A328-9B620DD8EFAB}">
      <dgm:prSet/>
      <dgm:spPr/>
      <dgm:t>
        <a:bodyPr/>
        <a:lstStyle/>
        <a:p>
          <a:endParaRPr lang="ru-RU"/>
        </a:p>
      </dgm:t>
    </dgm:pt>
    <dgm:pt modelId="{D7329FEA-8293-4D14-A130-2852648A8A83}">
      <dgm:prSet phldrT="[Текст]"/>
      <dgm:spPr/>
      <dgm:t>
        <a:bodyPr/>
        <a:lstStyle/>
        <a:p>
          <a:r>
            <a:rPr lang="ru-RU" dirty="0" smtClean="0"/>
            <a:t>Поиск информации и понимание прочитанного</a:t>
          </a:r>
          <a:endParaRPr lang="ru-RU" dirty="0"/>
        </a:p>
      </dgm:t>
    </dgm:pt>
    <dgm:pt modelId="{374BED79-1C55-4DD3-BFE8-208DDA3D7F6F}" type="parTrans" cxnId="{C8CEA0FF-9B4F-4F1A-97B2-6A8793CB8F2C}">
      <dgm:prSet/>
      <dgm:spPr/>
      <dgm:t>
        <a:bodyPr/>
        <a:lstStyle/>
        <a:p>
          <a:endParaRPr lang="ru-RU"/>
        </a:p>
      </dgm:t>
    </dgm:pt>
    <dgm:pt modelId="{ABF24AF7-6CAB-4F8A-9E49-E571DF716FD8}" type="sibTrans" cxnId="{C8CEA0FF-9B4F-4F1A-97B2-6A8793CB8F2C}">
      <dgm:prSet/>
      <dgm:spPr/>
      <dgm:t>
        <a:bodyPr/>
        <a:lstStyle/>
        <a:p>
          <a:endParaRPr lang="ru-RU"/>
        </a:p>
      </dgm:t>
    </dgm:pt>
    <dgm:pt modelId="{1E7168BB-4B77-4924-84C2-5621F765A37E}">
      <dgm:prSet phldrT="[Текст]"/>
      <dgm:spPr/>
      <dgm:t>
        <a:bodyPr/>
        <a:lstStyle/>
        <a:p>
          <a:r>
            <a:rPr lang="ru-RU" dirty="0" smtClean="0"/>
            <a:t>Преобразование и интерпретация информации</a:t>
          </a:r>
          <a:endParaRPr lang="ru-RU" dirty="0"/>
        </a:p>
      </dgm:t>
    </dgm:pt>
    <dgm:pt modelId="{A1C2AD76-3D77-4A7A-8EC9-2E2E0D1A4C44}" type="parTrans" cxnId="{EE80E0E7-EDA1-41D0-8B91-D7AFBC76ADF6}">
      <dgm:prSet/>
      <dgm:spPr/>
      <dgm:t>
        <a:bodyPr/>
        <a:lstStyle/>
        <a:p>
          <a:endParaRPr lang="ru-RU"/>
        </a:p>
      </dgm:t>
    </dgm:pt>
    <dgm:pt modelId="{09295658-BAED-444E-BF09-252A7BB132D4}" type="sibTrans" cxnId="{EE80E0E7-EDA1-41D0-8B91-D7AFBC76ADF6}">
      <dgm:prSet/>
      <dgm:spPr/>
      <dgm:t>
        <a:bodyPr/>
        <a:lstStyle/>
        <a:p>
          <a:endParaRPr lang="ru-RU"/>
        </a:p>
      </dgm:t>
    </dgm:pt>
    <dgm:pt modelId="{5505F1D6-9F3A-430A-AE66-B25AB45AEA0F}">
      <dgm:prSet phldrT="[Текст]"/>
      <dgm:spPr/>
      <dgm:t>
        <a:bodyPr/>
        <a:lstStyle/>
        <a:p>
          <a:r>
            <a:rPr lang="ru-RU" dirty="0" smtClean="0"/>
            <a:t>Оценка информации</a:t>
          </a:r>
          <a:endParaRPr lang="ru-RU" dirty="0"/>
        </a:p>
      </dgm:t>
    </dgm:pt>
    <dgm:pt modelId="{2E05A91D-5750-4292-9749-BA86A509B8B0}" type="parTrans" cxnId="{E83529A7-0431-4042-AB90-94565A258FBE}">
      <dgm:prSet/>
      <dgm:spPr/>
      <dgm:t>
        <a:bodyPr/>
        <a:lstStyle/>
        <a:p>
          <a:endParaRPr lang="ru-RU"/>
        </a:p>
      </dgm:t>
    </dgm:pt>
    <dgm:pt modelId="{B070AD0F-5A48-4AA1-B2C3-6A3E1513D31C}" type="sibTrans" cxnId="{E83529A7-0431-4042-AB90-94565A258FBE}">
      <dgm:prSet/>
      <dgm:spPr/>
      <dgm:t>
        <a:bodyPr/>
        <a:lstStyle/>
        <a:p>
          <a:endParaRPr lang="ru-RU"/>
        </a:p>
      </dgm:t>
    </dgm:pt>
    <dgm:pt modelId="{6DBBB6E0-E3D5-4853-BB28-54F1A9E5188E}" type="pres">
      <dgm:prSet presAssocID="{CDB8EA54-5251-4A2E-A1D6-1C6FB12B1E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56861F-D3B4-4432-BBAA-F1D7BFC34687}" type="pres">
      <dgm:prSet presAssocID="{887CEF5E-7084-4761-A674-DC45152C2F9C}" presName="hierRoot1" presStyleCnt="0">
        <dgm:presLayoutVars>
          <dgm:hierBranch val="init"/>
        </dgm:presLayoutVars>
      </dgm:prSet>
      <dgm:spPr/>
    </dgm:pt>
    <dgm:pt modelId="{823FF5CF-4386-4225-9E2A-AE315FC7F098}" type="pres">
      <dgm:prSet presAssocID="{887CEF5E-7084-4761-A674-DC45152C2F9C}" presName="rootComposite1" presStyleCnt="0"/>
      <dgm:spPr/>
    </dgm:pt>
    <dgm:pt modelId="{AC93D051-BDA4-46E5-B0E4-28FAF2AE07AF}" type="pres">
      <dgm:prSet presAssocID="{887CEF5E-7084-4761-A674-DC45152C2F9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E37AF1-60D8-4245-ABBC-22ABDD687A42}" type="pres">
      <dgm:prSet presAssocID="{887CEF5E-7084-4761-A674-DC45152C2F9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B066CF3-2134-43B8-8587-6AB477E5CD38}" type="pres">
      <dgm:prSet presAssocID="{887CEF5E-7084-4761-A674-DC45152C2F9C}" presName="hierChild2" presStyleCnt="0"/>
      <dgm:spPr/>
    </dgm:pt>
    <dgm:pt modelId="{E47FDBC8-69D7-459D-B7C7-814C96292EAF}" type="pres">
      <dgm:prSet presAssocID="{374BED79-1C55-4DD3-BFE8-208DDA3D7F6F}" presName="Name64" presStyleLbl="parChTrans1D2" presStyleIdx="0" presStyleCnt="4"/>
      <dgm:spPr/>
      <dgm:t>
        <a:bodyPr/>
        <a:lstStyle/>
        <a:p>
          <a:endParaRPr lang="ru-RU"/>
        </a:p>
      </dgm:t>
    </dgm:pt>
    <dgm:pt modelId="{2CC19379-DD96-4F33-8D58-C25D32E2DB54}" type="pres">
      <dgm:prSet presAssocID="{D7329FEA-8293-4D14-A130-2852648A8A83}" presName="hierRoot2" presStyleCnt="0">
        <dgm:presLayoutVars>
          <dgm:hierBranch val="init"/>
        </dgm:presLayoutVars>
      </dgm:prSet>
      <dgm:spPr/>
    </dgm:pt>
    <dgm:pt modelId="{FF109326-0315-495B-BBC9-12FB179D8C65}" type="pres">
      <dgm:prSet presAssocID="{D7329FEA-8293-4D14-A130-2852648A8A83}" presName="rootComposite" presStyleCnt="0"/>
      <dgm:spPr/>
    </dgm:pt>
    <dgm:pt modelId="{821A655F-DB14-4138-B2F9-ED5128B653BA}" type="pres">
      <dgm:prSet presAssocID="{D7329FEA-8293-4D14-A130-2852648A8A8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CA6404-691D-4D79-BC31-3F3DCD7D048E}" type="pres">
      <dgm:prSet presAssocID="{D7329FEA-8293-4D14-A130-2852648A8A83}" presName="rootConnector" presStyleLbl="node2" presStyleIdx="0" presStyleCnt="3"/>
      <dgm:spPr/>
      <dgm:t>
        <a:bodyPr/>
        <a:lstStyle/>
        <a:p>
          <a:endParaRPr lang="ru-RU"/>
        </a:p>
      </dgm:t>
    </dgm:pt>
    <dgm:pt modelId="{BE3E7C52-1551-41B6-8144-9288FA896143}" type="pres">
      <dgm:prSet presAssocID="{D7329FEA-8293-4D14-A130-2852648A8A83}" presName="hierChild4" presStyleCnt="0"/>
      <dgm:spPr/>
    </dgm:pt>
    <dgm:pt modelId="{68576056-847B-4B3A-B5AE-9844A02D8081}" type="pres">
      <dgm:prSet presAssocID="{D7329FEA-8293-4D14-A130-2852648A8A83}" presName="hierChild5" presStyleCnt="0"/>
      <dgm:spPr/>
    </dgm:pt>
    <dgm:pt modelId="{32D3E5D6-7416-41C2-9886-DEA8322BD4AA}" type="pres">
      <dgm:prSet presAssocID="{A1C2AD76-3D77-4A7A-8EC9-2E2E0D1A4C44}" presName="Name64" presStyleLbl="parChTrans1D2" presStyleIdx="1" presStyleCnt="4"/>
      <dgm:spPr/>
      <dgm:t>
        <a:bodyPr/>
        <a:lstStyle/>
        <a:p>
          <a:endParaRPr lang="ru-RU"/>
        </a:p>
      </dgm:t>
    </dgm:pt>
    <dgm:pt modelId="{EC10594F-E4CB-4F0F-AFD0-86FD3D30FBBF}" type="pres">
      <dgm:prSet presAssocID="{1E7168BB-4B77-4924-84C2-5621F765A37E}" presName="hierRoot2" presStyleCnt="0">
        <dgm:presLayoutVars>
          <dgm:hierBranch val="init"/>
        </dgm:presLayoutVars>
      </dgm:prSet>
      <dgm:spPr/>
    </dgm:pt>
    <dgm:pt modelId="{15E7CA02-C0D5-4331-A0D0-EEF26E962BDD}" type="pres">
      <dgm:prSet presAssocID="{1E7168BB-4B77-4924-84C2-5621F765A37E}" presName="rootComposite" presStyleCnt="0"/>
      <dgm:spPr/>
    </dgm:pt>
    <dgm:pt modelId="{D1EBFE54-9320-4F99-95AB-8094792CE2E6}" type="pres">
      <dgm:prSet presAssocID="{1E7168BB-4B77-4924-84C2-5621F765A37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93A19B-11CD-40BD-9402-48C567CBA97B}" type="pres">
      <dgm:prSet presAssocID="{1E7168BB-4B77-4924-84C2-5621F765A37E}" presName="rootConnector" presStyleLbl="node2" presStyleIdx="1" presStyleCnt="3"/>
      <dgm:spPr/>
      <dgm:t>
        <a:bodyPr/>
        <a:lstStyle/>
        <a:p>
          <a:endParaRPr lang="ru-RU"/>
        </a:p>
      </dgm:t>
    </dgm:pt>
    <dgm:pt modelId="{B07AA91C-60AA-4AAA-9FAD-3E7B8E6F3091}" type="pres">
      <dgm:prSet presAssocID="{1E7168BB-4B77-4924-84C2-5621F765A37E}" presName="hierChild4" presStyleCnt="0"/>
      <dgm:spPr/>
    </dgm:pt>
    <dgm:pt modelId="{4FD1084B-C967-4872-8AAA-113AECD0DA50}" type="pres">
      <dgm:prSet presAssocID="{1E7168BB-4B77-4924-84C2-5621F765A37E}" presName="hierChild5" presStyleCnt="0"/>
      <dgm:spPr/>
    </dgm:pt>
    <dgm:pt modelId="{248D75C5-5DC1-41BF-86FA-D4D24CC800EC}" type="pres">
      <dgm:prSet presAssocID="{2E05A91D-5750-4292-9749-BA86A509B8B0}" presName="Name64" presStyleLbl="parChTrans1D2" presStyleIdx="2" presStyleCnt="4"/>
      <dgm:spPr/>
      <dgm:t>
        <a:bodyPr/>
        <a:lstStyle/>
        <a:p>
          <a:endParaRPr lang="ru-RU"/>
        </a:p>
      </dgm:t>
    </dgm:pt>
    <dgm:pt modelId="{E50CFEEF-5788-4EBA-9A19-640225FFB1B3}" type="pres">
      <dgm:prSet presAssocID="{5505F1D6-9F3A-430A-AE66-B25AB45AEA0F}" presName="hierRoot2" presStyleCnt="0">
        <dgm:presLayoutVars>
          <dgm:hierBranch val="init"/>
        </dgm:presLayoutVars>
      </dgm:prSet>
      <dgm:spPr/>
    </dgm:pt>
    <dgm:pt modelId="{D72CACF6-83C5-49A7-9B84-47BA0157A703}" type="pres">
      <dgm:prSet presAssocID="{5505F1D6-9F3A-430A-AE66-B25AB45AEA0F}" presName="rootComposite" presStyleCnt="0"/>
      <dgm:spPr/>
    </dgm:pt>
    <dgm:pt modelId="{60268E7D-D506-4C73-92FE-5F3F592463C1}" type="pres">
      <dgm:prSet presAssocID="{5505F1D6-9F3A-430A-AE66-B25AB45AEA0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E583ED-FCC5-4180-8C1B-4093715CA1D8}" type="pres">
      <dgm:prSet presAssocID="{5505F1D6-9F3A-430A-AE66-B25AB45AEA0F}" presName="rootConnector" presStyleLbl="node2" presStyleIdx="2" presStyleCnt="3"/>
      <dgm:spPr/>
      <dgm:t>
        <a:bodyPr/>
        <a:lstStyle/>
        <a:p>
          <a:endParaRPr lang="ru-RU"/>
        </a:p>
      </dgm:t>
    </dgm:pt>
    <dgm:pt modelId="{774B3EC1-E07D-4940-B7D7-F28F9A21A218}" type="pres">
      <dgm:prSet presAssocID="{5505F1D6-9F3A-430A-AE66-B25AB45AEA0F}" presName="hierChild4" presStyleCnt="0"/>
      <dgm:spPr/>
    </dgm:pt>
    <dgm:pt modelId="{2F89DE31-EF38-4D06-AFF5-E6522D42A145}" type="pres">
      <dgm:prSet presAssocID="{5505F1D6-9F3A-430A-AE66-B25AB45AEA0F}" presName="hierChild5" presStyleCnt="0"/>
      <dgm:spPr/>
    </dgm:pt>
    <dgm:pt modelId="{715F80AA-2AFC-4D49-929D-48556BFA7A26}" type="pres">
      <dgm:prSet presAssocID="{887CEF5E-7084-4761-A674-DC45152C2F9C}" presName="hierChild3" presStyleCnt="0"/>
      <dgm:spPr/>
    </dgm:pt>
    <dgm:pt modelId="{DCC18FF1-7277-4E0C-83DB-BAE2A0BFAF2C}" type="pres">
      <dgm:prSet presAssocID="{0D471AE7-9CE7-4828-9E85-7A6239D680EB}" presName="Name115" presStyleLbl="parChTrans1D2" presStyleIdx="3" presStyleCnt="4"/>
      <dgm:spPr/>
      <dgm:t>
        <a:bodyPr/>
        <a:lstStyle/>
        <a:p>
          <a:endParaRPr lang="ru-RU"/>
        </a:p>
      </dgm:t>
    </dgm:pt>
    <dgm:pt modelId="{01CF84F4-34E4-45AE-802C-A63C4AD93B01}" type="pres">
      <dgm:prSet presAssocID="{31036F0F-C4B4-417F-8706-563EEEC5F988}" presName="hierRoot3" presStyleCnt="0">
        <dgm:presLayoutVars>
          <dgm:hierBranch val="init"/>
        </dgm:presLayoutVars>
      </dgm:prSet>
      <dgm:spPr/>
    </dgm:pt>
    <dgm:pt modelId="{203004FF-590C-4E57-971F-4303C42DBDE4}" type="pres">
      <dgm:prSet presAssocID="{31036F0F-C4B4-417F-8706-563EEEC5F988}" presName="rootComposite3" presStyleCnt="0"/>
      <dgm:spPr/>
    </dgm:pt>
    <dgm:pt modelId="{500F1522-81E6-4127-8258-35E939A3C37F}" type="pres">
      <dgm:prSet presAssocID="{31036F0F-C4B4-417F-8706-563EEEC5F988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D3CF79-6B74-45E7-AD72-8ABA3A1C7226}" type="pres">
      <dgm:prSet presAssocID="{31036F0F-C4B4-417F-8706-563EEEC5F988}" presName="rootConnector3" presStyleLbl="asst1" presStyleIdx="0" presStyleCnt="1"/>
      <dgm:spPr/>
      <dgm:t>
        <a:bodyPr/>
        <a:lstStyle/>
        <a:p>
          <a:endParaRPr lang="ru-RU"/>
        </a:p>
      </dgm:t>
    </dgm:pt>
    <dgm:pt modelId="{DC2D63E1-C809-4CA8-8BDA-7B4684E09165}" type="pres">
      <dgm:prSet presAssocID="{31036F0F-C4B4-417F-8706-563EEEC5F988}" presName="hierChild6" presStyleCnt="0"/>
      <dgm:spPr/>
    </dgm:pt>
    <dgm:pt modelId="{25F202A9-C7C7-4282-80BA-547FE023F175}" type="pres">
      <dgm:prSet presAssocID="{31036F0F-C4B4-417F-8706-563EEEC5F988}" presName="hierChild7" presStyleCnt="0"/>
      <dgm:spPr/>
    </dgm:pt>
  </dgm:ptLst>
  <dgm:cxnLst>
    <dgm:cxn modelId="{5D0725A6-FD73-47D2-9A8E-11DB92056DE4}" type="presOf" srcId="{31036F0F-C4B4-417F-8706-563EEEC5F988}" destId="{FBD3CF79-6B74-45E7-AD72-8ABA3A1C7226}" srcOrd="1" destOrd="0" presId="urn:microsoft.com/office/officeart/2009/3/layout/HorizontalOrganizationChart"/>
    <dgm:cxn modelId="{C117624D-4003-4C0B-A328-9B620DD8EFAB}" srcId="{887CEF5E-7084-4761-A674-DC45152C2F9C}" destId="{31036F0F-C4B4-417F-8706-563EEEC5F988}" srcOrd="0" destOrd="0" parTransId="{0D471AE7-9CE7-4828-9E85-7A6239D680EB}" sibTransId="{C233FA82-74A5-427E-877A-F25687907623}"/>
    <dgm:cxn modelId="{75389D91-4DD2-4B87-ACA1-F677BBD49BFD}" type="presOf" srcId="{D7329FEA-8293-4D14-A130-2852648A8A83}" destId="{821A655F-DB14-4138-B2F9-ED5128B653BA}" srcOrd="0" destOrd="0" presId="urn:microsoft.com/office/officeart/2009/3/layout/HorizontalOrganizationChart"/>
    <dgm:cxn modelId="{9DD294A9-6F28-4B64-B82E-2B53135D2E1A}" type="presOf" srcId="{5505F1D6-9F3A-430A-AE66-B25AB45AEA0F}" destId="{60268E7D-D506-4C73-92FE-5F3F592463C1}" srcOrd="0" destOrd="0" presId="urn:microsoft.com/office/officeart/2009/3/layout/HorizontalOrganizationChart"/>
    <dgm:cxn modelId="{63525136-F910-40CC-96CF-8C6E0A8B390B}" type="presOf" srcId="{5505F1D6-9F3A-430A-AE66-B25AB45AEA0F}" destId="{8AE583ED-FCC5-4180-8C1B-4093715CA1D8}" srcOrd="1" destOrd="0" presId="urn:microsoft.com/office/officeart/2009/3/layout/HorizontalOrganizationChart"/>
    <dgm:cxn modelId="{34F24E14-7BE5-4A4E-A665-C361A486BE8F}" type="presOf" srcId="{1E7168BB-4B77-4924-84C2-5621F765A37E}" destId="{D1EBFE54-9320-4F99-95AB-8094792CE2E6}" srcOrd="0" destOrd="0" presId="urn:microsoft.com/office/officeart/2009/3/layout/HorizontalOrganizationChart"/>
    <dgm:cxn modelId="{4D844A8A-8F1B-4C70-A0B7-BEA10309EAB5}" srcId="{CDB8EA54-5251-4A2E-A1D6-1C6FB12B1E91}" destId="{887CEF5E-7084-4761-A674-DC45152C2F9C}" srcOrd="0" destOrd="0" parTransId="{5700A7C2-0D0A-42B5-961A-833DE4CCA1C1}" sibTransId="{4212BFBF-D8F9-44B5-BE4A-C68F8EA2A931}"/>
    <dgm:cxn modelId="{D8B30130-7CE7-4210-BEB9-FD374AD17EA1}" type="presOf" srcId="{1E7168BB-4B77-4924-84C2-5621F765A37E}" destId="{6E93A19B-11CD-40BD-9402-48C567CBA97B}" srcOrd="1" destOrd="0" presId="urn:microsoft.com/office/officeart/2009/3/layout/HorizontalOrganizationChart"/>
    <dgm:cxn modelId="{9B1BDEDF-F35C-406C-A0C5-8E481449F932}" type="presOf" srcId="{A1C2AD76-3D77-4A7A-8EC9-2E2E0D1A4C44}" destId="{32D3E5D6-7416-41C2-9886-DEA8322BD4AA}" srcOrd="0" destOrd="0" presId="urn:microsoft.com/office/officeart/2009/3/layout/HorizontalOrganizationChart"/>
    <dgm:cxn modelId="{4771A109-CA7D-45F5-8B69-F8D94AC091FF}" type="presOf" srcId="{0D471AE7-9CE7-4828-9E85-7A6239D680EB}" destId="{DCC18FF1-7277-4E0C-83DB-BAE2A0BFAF2C}" srcOrd="0" destOrd="0" presId="urn:microsoft.com/office/officeart/2009/3/layout/HorizontalOrganizationChart"/>
    <dgm:cxn modelId="{25382DFE-7ECA-4E03-956F-663A47C3CE24}" type="presOf" srcId="{2E05A91D-5750-4292-9749-BA86A509B8B0}" destId="{248D75C5-5DC1-41BF-86FA-D4D24CC800EC}" srcOrd="0" destOrd="0" presId="urn:microsoft.com/office/officeart/2009/3/layout/HorizontalOrganizationChart"/>
    <dgm:cxn modelId="{A46FD272-6C44-4092-AABB-5B94D49B8AD2}" type="presOf" srcId="{D7329FEA-8293-4D14-A130-2852648A8A83}" destId="{CCCA6404-691D-4D79-BC31-3F3DCD7D048E}" srcOrd="1" destOrd="0" presId="urn:microsoft.com/office/officeart/2009/3/layout/HorizontalOrganizationChart"/>
    <dgm:cxn modelId="{A6391D86-413D-4438-A629-6CACECB4D486}" type="presOf" srcId="{31036F0F-C4B4-417F-8706-563EEEC5F988}" destId="{500F1522-81E6-4127-8258-35E939A3C37F}" srcOrd="0" destOrd="0" presId="urn:microsoft.com/office/officeart/2009/3/layout/HorizontalOrganizationChart"/>
    <dgm:cxn modelId="{90B388CE-C462-4234-B441-E6D5C3F44A22}" type="presOf" srcId="{CDB8EA54-5251-4A2E-A1D6-1C6FB12B1E91}" destId="{6DBBB6E0-E3D5-4853-BB28-54F1A9E5188E}" srcOrd="0" destOrd="0" presId="urn:microsoft.com/office/officeart/2009/3/layout/HorizontalOrganizationChart"/>
    <dgm:cxn modelId="{C8CEA0FF-9B4F-4F1A-97B2-6A8793CB8F2C}" srcId="{887CEF5E-7084-4761-A674-DC45152C2F9C}" destId="{D7329FEA-8293-4D14-A130-2852648A8A83}" srcOrd="1" destOrd="0" parTransId="{374BED79-1C55-4DD3-BFE8-208DDA3D7F6F}" sibTransId="{ABF24AF7-6CAB-4F8A-9E49-E571DF716FD8}"/>
    <dgm:cxn modelId="{7D705630-5911-48EF-8E85-70D24FA84EA6}" type="presOf" srcId="{374BED79-1C55-4DD3-BFE8-208DDA3D7F6F}" destId="{E47FDBC8-69D7-459D-B7C7-814C96292EAF}" srcOrd="0" destOrd="0" presId="urn:microsoft.com/office/officeart/2009/3/layout/HorizontalOrganizationChart"/>
    <dgm:cxn modelId="{EE80E0E7-EDA1-41D0-8B91-D7AFBC76ADF6}" srcId="{887CEF5E-7084-4761-A674-DC45152C2F9C}" destId="{1E7168BB-4B77-4924-84C2-5621F765A37E}" srcOrd="2" destOrd="0" parTransId="{A1C2AD76-3D77-4A7A-8EC9-2E2E0D1A4C44}" sibTransId="{09295658-BAED-444E-BF09-252A7BB132D4}"/>
    <dgm:cxn modelId="{4BD3DE51-AB66-4B22-9866-EBBD64948196}" type="presOf" srcId="{887CEF5E-7084-4761-A674-DC45152C2F9C}" destId="{AC93D051-BDA4-46E5-B0E4-28FAF2AE07AF}" srcOrd="0" destOrd="0" presId="urn:microsoft.com/office/officeart/2009/3/layout/HorizontalOrganizationChart"/>
    <dgm:cxn modelId="{8D3E0AD6-B1AD-4076-9D16-F4781A08946B}" type="presOf" srcId="{887CEF5E-7084-4761-A674-DC45152C2F9C}" destId="{FBE37AF1-60D8-4245-ABBC-22ABDD687A42}" srcOrd="1" destOrd="0" presId="urn:microsoft.com/office/officeart/2009/3/layout/HorizontalOrganizationChart"/>
    <dgm:cxn modelId="{E83529A7-0431-4042-AB90-94565A258FBE}" srcId="{887CEF5E-7084-4761-A674-DC45152C2F9C}" destId="{5505F1D6-9F3A-430A-AE66-B25AB45AEA0F}" srcOrd="3" destOrd="0" parTransId="{2E05A91D-5750-4292-9749-BA86A509B8B0}" sibTransId="{B070AD0F-5A48-4AA1-B2C3-6A3E1513D31C}"/>
    <dgm:cxn modelId="{9EB7C22F-3E71-4CA9-8185-1CF0765C7093}" type="presParOf" srcId="{6DBBB6E0-E3D5-4853-BB28-54F1A9E5188E}" destId="{8156861F-D3B4-4432-BBAA-F1D7BFC34687}" srcOrd="0" destOrd="0" presId="urn:microsoft.com/office/officeart/2009/3/layout/HorizontalOrganizationChart"/>
    <dgm:cxn modelId="{40D10370-E2A1-471E-8FFB-3553FB869640}" type="presParOf" srcId="{8156861F-D3B4-4432-BBAA-F1D7BFC34687}" destId="{823FF5CF-4386-4225-9E2A-AE315FC7F098}" srcOrd="0" destOrd="0" presId="urn:microsoft.com/office/officeart/2009/3/layout/HorizontalOrganizationChart"/>
    <dgm:cxn modelId="{97E82AFF-F97F-4B25-927D-58024BF4456D}" type="presParOf" srcId="{823FF5CF-4386-4225-9E2A-AE315FC7F098}" destId="{AC93D051-BDA4-46E5-B0E4-28FAF2AE07AF}" srcOrd="0" destOrd="0" presId="urn:microsoft.com/office/officeart/2009/3/layout/HorizontalOrganizationChart"/>
    <dgm:cxn modelId="{20375BC3-20FC-40EC-9C6E-D5907932BDA7}" type="presParOf" srcId="{823FF5CF-4386-4225-9E2A-AE315FC7F098}" destId="{FBE37AF1-60D8-4245-ABBC-22ABDD687A42}" srcOrd="1" destOrd="0" presId="urn:microsoft.com/office/officeart/2009/3/layout/HorizontalOrganizationChart"/>
    <dgm:cxn modelId="{70A95BF5-AA03-4E05-A1D1-01B4AB2BE41F}" type="presParOf" srcId="{8156861F-D3B4-4432-BBAA-F1D7BFC34687}" destId="{BB066CF3-2134-43B8-8587-6AB477E5CD38}" srcOrd="1" destOrd="0" presId="urn:microsoft.com/office/officeart/2009/3/layout/HorizontalOrganizationChart"/>
    <dgm:cxn modelId="{51D367BC-0517-40AE-B2DD-5BBC566830C3}" type="presParOf" srcId="{BB066CF3-2134-43B8-8587-6AB477E5CD38}" destId="{E47FDBC8-69D7-459D-B7C7-814C96292EAF}" srcOrd="0" destOrd="0" presId="urn:microsoft.com/office/officeart/2009/3/layout/HorizontalOrganizationChart"/>
    <dgm:cxn modelId="{9D29DA13-F0C5-400C-B7C5-7DCBCA7F3937}" type="presParOf" srcId="{BB066CF3-2134-43B8-8587-6AB477E5CD38}" destId="{2CC19379-DD96-4F33-8D58-C25D32E2DB54}" srcOrd="1" destOrd="0" presId="urn:microsoft.com/office/officeart/2009/3/layout/HorizontalOrganizationChart"/>
    <dgm:cxn modelId="{F0F91E53-680C-47B3-AAE9-50B3F9DB89DC}" type="presParOf" srcId="{2CC19379-DD96-4F33-8D58-C25D32E2DB54}" destId="{FF109326-0315-495B-BBC9-12FB179D8C65}" srcOrd="0" destOrd="0" presId="urn:microsoft.com/office/officeart/2009/3/layout/HorizontalOrganizationChart"/>
    <dgm:cxn modelId="{6DB2A734-49DF-4698-9CB7-A385BDFAFFE5}" type="presParOf" srcId="{FF109326-0315-495B-BBC9-12FB179D8C65}" destId="{821A655F-DB14-4138-B2F9-ED5128B653BA}" srcOrd="0" destOrd="0" presId="urn:microsoft.com/office/officeart/2009/3/layout/HorizontalOrganizationChart"/>
    <dgm:cxn modelId="{FCE3A1B6-F2A4-486A-B257-988D84BA2A90}" type="presParOf" srcId="{FF109326-0315-495B-BBC9-12FB179D8C65}" destId="{CCCA6404-691D-4D79-BC31-3F3DCD7D048E}" srcOrd="1" destOrd="0" presId="urn:microsoft.com/office/officeart/2009/3/layout/HorizontalOrganizationChart"/>
    <dgm:cxn modelId="{42B9A23B-7F61-4AF5-AE18-9978B5A66FB2}" type="presParOf" srcId="{2CC19379-DD96-4F33-8D58-C25D32E2DB54}" destId="{BE3E7C52-1551-41B6-8144-9288FA896143}" srcOrd="1" destOrd="0" presId="urn:microsoft.com/office/officeart/2009/3/layout/HorizontalOrganizationChart"/>
    <dgm:cxn modelId="{8CA8F48A-259E-4188-97A8-A6A135C38B3F}" type="presParOf" srcId="{2CC19379-DD96-4F33-8D58-C25D32E2DB54}" destId="{68576056-847B-4B3A-B5AE-9844A02D8081}" srcOrd="2" destOrd="0" presId="urn:microsoft.com/office/officeart/2009/3/layout/HorizontalOrganizationChart"/>
    <dgm:cxn modelId="{0473AE30-E9B9-4A3A-8730-7B71FAAB3F40}" type="presParOf" srcId="{BB066CF3-2134-43B8-8587-6AB477E5CD38}" destId="{32D3E5D6-7416-41C2-9886-DEA8322BD4AA}" srcOrd="2" destOrd="0" presId="urn:microsoft.com/office/officeart/2009/3/layout/HorizontalOrganizationChart"/>
    <dgm:cxn modelId="{AA12088C-4B06-4D58-8BBC-7BA65BFB3EC0}" type="presParOf" srcId="{BB066CF3-2134-43B8-8587-6AB477E5CD38}" destId="{EC10594F-E4CB-4F0F-AFD0-86FD3D30FBBF}" srcOrd="3" destOrd="0" presId="urn:microsoft.com/office/officeart/2009/3/layout/HorizontalOrganizationChart"/>
    <dgm:cxn modelId="{AFB58440-F7ED-48BF-8786-80DBD455B89B}" type="presParOf" srcId="{EC10594F-E4CB-4F0F-AFD0-86FD3D30FBBF}" destId="{15E7CA02-C0D5-4331-A0D0-EEF26E962BDD}" srcOrd="0" destOrd="0" presId="urn:microsoft.com/office/officeart/2009/3/layout/HorizontalOrganizationChart"/>
    <dgm:cxn modelId="{DE3A36B3-C6A4-4B20-BB68-2A9A3E04007A}" type="presParOf" srcId="{15E7CA02-C0D5-4331-A0D0-EEF26E962BDD}" destId="{D1EBFE54-9320-4F99-95AB-8094792CE2E6}" srcOrd="0" destOrd="0" presId="urn:microsoft.com/office/officeart/2009/3/layout/HorizontalOrganizationChart"/>
    <dgm:cxn modelId="{0426C48F-2F27-4AF3-8956-D50C606C4B9A}" type="presParOf" srcId="{15E7CA02-C0D5-4331-A0D0-EEF26E962BDD}" destId="{6E93A19B-11CD-40BD-9402-48C567CBA97B}" srcOrd="1" destOrd="0" presId="urn:microsoft.com/office/officeart/2009/3/layout/HorizontalOrganizationChart"/>
    <dgm:cxn modelId="{47EF589C-B92B-4988-9CFF-7E5F608733C6}" type="presParOf" srcId="{EC10594F-E4CB-4F0F-AFD0-86FD3D30FBBF}" destId="{B07AA91C-60AA-4AAA-9FAD-3E7B8E6F3091}" srcOrd="1" destOrd="0" presId="urn:microsoft.com/office/officeart/2009/3/layout/HorizontalOrganizationChart"/>
    <dgm:cxn modelId="{956FB609-39D3-484F-AE44-53FB6E5BBC04}" type="presParOf" srcId="{EC10594F-E4CB-4F0F-AFD0-86FD3D30FBBF}" destId="{4FD1084B-C967-4872-8AAA-113AECD0DA50}" srcOrd="2" destOrd="0" presId="urn:microsoft.com/office/officeart/2009/3/layout/HorizontalOrganizationChart"/>
    <dgm:cxn modelId="{B2873A9A-7C25-4976-9224-1734B4C09603}" type="presParOf" srcId="{BB066CF3-2134-43B8-8587-6AB477E5CD38}" destId="{248D75C5-5DC1-41BF-86FA-D4D24CC800EC}" srcOrd="4" destOrd="0" presId="urn:microsoft.com/office/officeart/2009/3/layout/HorizontalOrganizationChart"/>
    <dgm:cxn modelId="{C667ED4D-1964-4832-8179-568C5AC5165F}" type="presParOf" srcId="{BB066CF3-2134-43B8-8587-6AB477E5CD38}" destId="{E50CFEEF-5788-4EBA-9A19-640225FFB1B3}" srcOrd="5" destOrd="0" presId="urn:microsoft.com/office/officeart/2009/3/layout/HorizontalOrganizationChart"/>
    <dgm:cxn modelId="{3592B99E-C546-466C-B367-1EF05FB5C9EA}" type="presParOf" srcId="{E50CFEEF-5788-4EBA-9A19-640225FFB1B3}" destId="{D72CACF6-83C5-49A7-9B84-47BA0157A703}" srcOrd="0" destOrd="0" presId="urn:microsoft.com/office/officeart/2009/3/layout/HorizontalOrganizationChart"/>
    <dgm:cxn modelId="{B36796F8-07A4-47F7-B49F-D785951193AF}" type="presParOf" srcId="{D72CACF6-83C5-49A7-9B84-47BA0157A703}" destId="{60268E7D-D506-4C73-92FE-5F3F592463C1}" srcOrd="0" destOrd="0" presId="urn:microsoft.com/office/officeart/2009/3/layout/HorizontalOrganizationChart"/>
    <dgm:cxn modelId="{22F96796-86B5-4EF4-88AD-774596FA997B}" type="presParOf" srcId="{D72CACF6-83C5-49A7-9B84-47BA0157A703}" destId="{8AE583ED-FCC5-4180-8C1B-4093715CA1D8}" srcOrd="1" destOrd="0" presId="urn:microsoft.com/office/officeart/2009/3/layout/HorizontalOrganizationChart"/>
    <dgm:cxn modelId="{C17EB1BF-65BB-4B71-9D42-2D5D582EFBE3}" type="presParOf" srcId="{E50CFEEF-5788-4EBA-9A19-640225FFB1B3}" destId="{774B3EC1-E07D-4940-B7D7-F28F9A21A218}" srcOrd="1" destOrd="0" presId="urn:microsoft.com/office/officeart/2009/3/layout/HorizontalOrganizationChart"/>
    <dgm:cxn modelId="{3085273E-EA00-48E1-A58E-0F121A52E1B3}" type="presParOf" srcId="{E50CFEEF-5788-4EBA-9A19-640225FFB1B3}" destId="{2F89DE31-EF38-4D06-AFF5-E6522D42A145}" srcOrd="2" destOrd="0" presId="urn:microsoft.com/office/officeart/2009/3/layout/HorizontalOrganizationChart"/>
    <dgm:cxn modelId="{2C0E6E29-EEF8-45D7-A583-B7700BBB69FD}" type="presParOf" srcId="{8156861F-D3B4-4432-BBAA-F1D7BFC34687}" destId="{715F80AA-2AFC-4D49-929D-48556BFA7A26}" srcOrd="2" destOrd="0" presId="urn:microsoft.com/office/officeart/2009/3/layout/HorizontalOrganizationChart"/>
    <dgm:cxn modelId="{A9BF55EF-3E1B-408B-B401-8BA9E970BBBF}" type="presParOf" srcId="{715F80AA-2AFC-4D49-929D-48556BFA7A26}" destId="{DCC18FF1-7277-4E0C-83DB-BAE2A0BFAF2C}" srcOrd="0" destOrd="0" presId="urn:microsoft.com/office/officeart/2009/3/layout/HorizontalOrganizationChart"/>
    <dgm:cxn modelId="{719BC841-5005-4B28-B066-70D53175F8CF}" type="presParOf" srcId="{715F80AA-2AFC-4D49-929D-48556BFA7A26}" destId="{01CF84F4-34E4-45AE-802C-A63C4AD93B01}" srcOrd="1" destOrd="0" presId="urn:microsoft.com/office/officeart/2009/3/layout/HorizontalOrganizationChart"/>
    <dgm:cxn modelId="{DC28D23E-C6D7-4120-B540-C5CD166B656B}" type="presParOf" srcId="{01CF84F4-34E4-45AE-802C-A63C4AD93B01}" destId="{203004FF-590C-4E57-971F-4303C42DBDE4}" srcOrd="0" destOrd="0" presId="urn:microsoft.com/office/officeart/2009/3/layout/HorizontalOrganizationChart"/>
    <dgm:cxn modelId="{F03617B9-0A21-4570-B8DB-A0D0BF74FC9D}" type="presParOf" srcId="{203004FF-590C-4E57-971F-4303C42DBDE4}" destId="{500F1522-81E6-4127-8258-35E939A3C37F}" srcOrd="0" destOrd="0" presId="urn:microsoft.com/office/officeart/2009/3/layout/HorizontalOrganizationChart"/>
    <dgm:cxn modelId="{F6923F79-A835-4590-9C1D-5D854174B874}" type="presParOf" srcId="{203004FF-590C-4E57-971F-4303C42DBDE4}" destId="{FBD3CF79-6B74-45E7-AD72-8ABA3A1C7226}" srcOrd="1" destOrd="0" presId="urn:microsoft.com/office/officeart/2009/3/layout/HorizontalOrganizationChart"/>
    <dgm:cxn modelId="{6356B4E6-A6E1-48D9-866B-683961577886}" type="presParOf" srcId="{01CF84F4-34E4-45AE-802C-A63C4AD93B01}" destId="{DC2D63E1-C809-4CA8-8BDA-7B4684E09165}" srcOrd="1" destOrd="0" presId="urn:microsoft.com/office/officeart/2009/3/layout/HorizontalOrganizationChart"/>
    <dgm:cxn modelId="{ABB7417A-2043-43A4-929E-A30F92C04419}" type="presParOf" srcId="{01CF84F4-34E4-45AE-802C-A63C4AD93B01}" destId="{25F202A9-C7C7-4282-80BA-547FE023F17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93825D-DBEC-4470-B83C-C283B52CECB3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42682B8-2E73-48E1-A8AF-5B3C9307F080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Выбор текста</a:t>
          </a:r>
          <a:endParaRPr lang="ru-RU" sz="36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AAA848C-2A9B-48F6-AFBA-3EB01D7DECD6}" type="parTrans" cxnId="{51345D60-A3E0-4FFD-8935-8AA976267C3F}">
      <dgm:prSet/>
      <dgm:spPr/>
      <dgm:t>
        <a:bodyPr/>
        <a:lstStyle/>
        <a:p>
          <a:endParaRPr lang="ru-RU"/>
        </a:p>
      </dgm:t>
    </dgm:pt>
    <dgm:pt modelId="{2B0CEC74-51A7-4154-B087-D8D7D3BF4E53}" type="sibTrans" cxnId="{51345D60-A3E0-4FFD-8935-8AA976267C3F}">
      <dgm:prSet/>
      <dgm:spPr/>
      <dgm:t>
        <a:bodyPr/>
        <a:lstStyle/>
        <a:p>
          <a:endParaRPr lang="ru-RU"/>
        </a:p>
      </dgm:t>
    </dgm:pt>
    <dgm:pt modelId="{B7AB39EC-743D-4CFF-88C2-4F9D3666ADFF}">
      <dgm:prSet phldrT="[Текст]"/>
      <dgm:spPr/>
      <dgm:t>
        <a:bodyPr/>
        <a:lstStyle/>
        <a:p>
          <a:endParaRPr lang="ru-RU" dirty="0"/>
        </a:p>
      </dgm:t>
    </dgm:pt>
    <dgm:pt modelId="{7DB95918-EF1E-4352-AD0E-FB3005389541}" type="parTrans" cxnId="{92290D2A-388F-43DB-B91D-872353478306}">
      <dgm:prSet/>
      <dgm:spPr/>
      <dgm:t>
        <a:bodyPr/>
        <a:lstStyle/>
        <a:p>
          <a:endParaRPr lang="ru-RU"/>
        </a:p>
      </dgm:t>
    </dgm:pt>
    <dgm:pt modelId="{0EA655B0-B4EA-42F1-A5ED-2756B3C4D61E}" type="sibTrans" cxnId="{92290D2A-388F-43DB-B91D-872353478306}">
      <dgm:prSet/>
      <dgm:spPr/>
      <dgm:t>
        <a:bodyPr/>
        <a:lstStyle/>
        <a:p>
          <a:endParaRPr lang="ru-RU"/>
        </a:p>
      </dgm:t>
    </dgm:pt>
    <dgm:pt modelId="{3506086F-9CA9-453B-8F7A-886AEB2D1212}">
      <dgm:prSet phldrT="[Текст]"/>
      <dgm:spPr/>
      <dgm:t>
        <a:bodyPr/>
        <a:lstStyle/>
        <a:p>
          <a:endParaRPr lang="ru-RU" dirty="0"/>
        </a:p>
      </dgm:t>
    </dgm:pt>
    <dgm:pt modelId="{59E960EF-78AF-4ED4-89E6-ABD47A8BC97F}" type="parTrans" cxnId="{714F3A80-F97E-4B22-B9FD-A1850901B381}">
      <dgm:prSet/>
      <dgm:spPr/>
      <dgm:t>
        <a:bodyPr/>
        <a:lstStyle/>
        <a:p>
          <a:endParaRPr lang="ru-RU"/>
        </a:p>
      </dgm:t>
    </dgm:pt>
    <dgm:pt modelId="{5F34859B-E40F-4412-8243-008D22B2EEAE}" type="sibTrans" cxnId="{714F3A80-F97E-4B22-B9FD-A1850901B381}">
      <dgm:prSet/>
      <dgm:spPr/>
      <dgm:t>
        <a:bodyPr/>
        <a:lstStyle/>
        <a:p>
          <a:endParaRPr lang="ru-RU"/>
        </a:p>
      </dgm:t>
    </dgm:pt>
    <dgm:pt modelId="{7A61B8B6-097F-4B9E-A577-4B4E9D03A8BA}" type="pres">
      <dgm:prSet presAssocID="{8193825D-DBEC-4470-B83C-C283B52CECB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F7E26A0-A318-4761-A76F-42A304C8E190}" type="pres">
      <dgm:prSet presAssocID="{D42682B8-2E73-48E1-A8AF-5B3C9307F080}" presName="composite" presStyleCnt="0"/>
      <dgm:spPr/>
    </dgm:pt>
    <dgm:pt modelId="{58D6A21B-CCCA-452D-8EBF-CDF9E23D9CA1}" type="pres">
      <dgm:prSet presAssocID="{D42682B8-2E73-48E1-A8AF-5B3C9307F080}" presName="LShape" presStyleLbl="alignNode1" presStyleIdx="0" presStyleCnt="5"/>
      <dgm:spPr/>
    </dgm:pt>
    <dgm:pt modelId="{C394F94D-8D28-4A72-BCEB-C3536B68B754}" type="pres">
      <dgm:prSet presAssocID="{D42682B8-2E73-48E1-A8AF-5B3C9307F080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BA391-BD5B-4CB6-9ADE-449CC2C732AA}" type="pres">
      <dgm:prSet presAssocID="{D42682B8-2E73-48E1-A8AF-5B3C9307F080}" presName="Triangle" presStyleLbl="alignNode1" presStyleIdx="1" presStyleCnt="5"/>
      <dgm:spPr/>
    </dgm:pt>
    <dgm:pt modelId="{2AE12983-834B-421E-B7B7-CE6DEF7C9AC2}" type="pres">
      <dgm:prSet presAssocID="{2B0CEC74-51A7-4154-B087-D8D7D3BF4E53}" presName="sibTrans" presStyleCnt="0"/>
      <dgm:spPr/>
    </dgm:pt>
    <dgm:pt modelId="{0EDFD4DF-A562-4839-94C2-5E654FDD35F5}" type="pres">
      <dgm:prSet presAssocID="{2B0CEC74-51A7-4154-B087-D8D7D3BF4E53}" presName="space" presStyleCnt="0"/>
      <dgm:spPr/>
    </dgm:pt>
    <dgm:pt modelId="{9C942F19-969D-4322-BE46-22D73434C3E6}" type="pres">
      <dgm:prSet presAssocID="{B7AB39EC-743D-4CFF-88C2-4F9D3666ADFF}" presName="composite" presStyleCnt="0"/>
      <dgm:spPr/>
    </dgm:pt>
    <dgm:pt modelId="{0B45BEAC-C9C2-4427-B156-88358D30DCC8}" type="pres">
      <dgm:prSet presAssocID="{B7AB39EC-743D-4CFF-88C2-4F9D3666ADFF}" presName="LShape" presStyleLbl="alignNode1" presStyleIdx="2" presStyleCnt="5"/>
      <dgm:spPr/>
    </dgm:pt>
    <dgm:pt modelId="{98C23CF8-E4BE-4CFE-BE5E-ED112B1DC1DF}" type="pres">
      <dgm:prSet presAssocID="{B7AB39EC-743D-4CFF-88C2-4F9D3666ADFF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4D82D-25E6-4FE2-B9B5-A08EA6257FE1}" type="pres">
      <dgm:prSet presAssocID="{B7AB39EC-743D-4CFF-88C2-4F9D3666ADFF}" presName="Triangle" presStyleLbl="alignNode1" presStyleIdx="3" presStyleCnt="5"/>
      <dgm:spPr/>
    </dgm:pt>
    <dgm:pt modelId="{E8C9576F-9AF6-4639-B01B-BD31E7CBA1D3}" type="pres">
      <dgm:prSet presAssocID="{0EA655B0-B4EA-42F1-A5ED-2756B3C4D61E}" presName="sibTrans" presStyleCnt="0"/>
      <dgm:spPr/>
    </dgm:pt>
    <dgm:pt modelId="{B4991B29-FEFE-47FE-BC06-BAD4E169B851}" type="pres">
      <dgm:prSet presAssocID="{0EA655B0-B4EA-42F1-A5ED-2756B3C4D61E}" presName="space" presStyleCnt="0"/>
      <dgm:spPr/>
    </dgm:pt>
    <dgm:pt modelId="{AAF20565-DFDF-4FE7-84D1-1EF774871B8D}" type="pres">
      <dgm:prSet presAssocID="{3506086F-9CA9-453B-8F7A-886AEB2D1212}" presName="composite" presStyleCnt="0"/>
      <dgm:spPr/>
    </dgm:pt>
    <dgm:pt modelId="{DDEFFC81-735D-4D18-8E74-2F0282CD9655}" type="pres">
      <dgm:prSet presAssocID="{3506086F-9CA9-453B-8F7A-886AEB2D1212}" presName="LShape" presStyleLbl="alignNode1" presStyleIdx="4" presStyleCnt="5"/>
      <dgm:spPr/>
    </dgm:pt>
    <dgm:pt modelId="{527708C8-2A82-4C6A-8D50-42823E6E7CB7}" type="pres">
      <dgm:prSet presAssocID="{3506086F-9CA9-453B-8F7A-886AEB2D1212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290D2A-388F-43DB-B91D-872353478306}" srcId="{8193825D-DBEC-4470-B83C-C283B52CECB3}" destId="{B7AB39EC-743D-4CFF-88C2-4F9D3666ADFF}" srcOrd="1" destOrd="0" parTransId="{7DB95918-EF1E-4352-AD0E-FB3005389541}" sibTransId="{0EA655B0-B4EA-42F1-A5ED-2756B3C4D61E}"/>
    <dgm:cxn modelId="{0E276582-20E5-4E2B-BFD8-93FA94733EC0}" type="presOf" srcId="{8193825D-DBEC-4470-B83C-C283B52CECB3}" destId="{7A61B8B6-097F-4B9E-A577-4B4E9D03A8BA}" srcOrd="0" destOrd="0" presId="urn:microsoft.com/office/officeart/2009/3/layout/StepUpProcess"/>
    <dgm:cxn modelId="{75541CC7-978B-470D-8041-77D8BFC160DE}" type="presOf" srcId="{3506086F-9CA9-453B-8F7A-886AEB2D1212}" destId="{527708C8-2A82-4C6A-8D50-42823E6E7CB7}" srcOrd="0" destOrd="0" presId="urn:microsoft.com/office/officeart/2009/3/layout/StepUpProcess"/>
    <dgm:cxn modelId="{FB2B8ECD-8391-401B-830D-57037EB475FE}" type="presOf" srcId="{D42682B8-2E73-48E1-A8AF-5B3C9307F080}" destId="{C394F94D-8D28-4A72-BCEB-C3536B68B754}" srcOrd="0" destOrd="0" presId="urn:microsoft.com/office/officeart/2009/3/layout/StepUpProcess"/>
    <dgm:cxn modelId="{E8326FB8-B172-407A-82F9-644EA6519BCE}" type="presOf" srcId="{B7AB39EC-743D-4CFF-88C2-4F9D3666ADFF}" destId="{98C23CF8-E4BE-4CFE-BE5E-ED112B1DC1DF}" srcOrd="0" destOrd="0" presId="urn:microsoft.com/office/officeart/2009/3/layout/StepUpProcess"/>
    <dgm:cxn modelId="{714F3A80-F97E-4B22-B9FD-A1850901B381}" srcId="{8193825D-DBEC-4470-B83C-C283B52CECB3}" destId="{3506086F-9CA9-453B-8F7A-886AEB2D1212}" srcOrd="2" destOrd="0" parTransId="{59E960EF-78AF-4ED4-89E6-ABD47A8BC97F}" sibTransId="{5F34859B-E40F-4412-8243-008D22B2EEAE}"/>
    <dgm:cxn modelId="{51345D60-A3E0-4FFD-8935-8AA976267C3F}" srcId="{8193825D-DBEC-4470-B83C-C283B52CECB3}" destId="{D42682B8-2E73-48E1-A8AF-5B3C9307F080}" srcOrd="0" destOrd="0" parTransId="{6AAA848C-2A9B-48F6-AFBA-3EB01D7DECD6}" sibTransId="{2B0CEC74-51A7-4154-B087-D8D7D3BF4E53}"/>
    <dgm:cxn modelId="{2FFE0647-A421-4E19-A619-7CD39247221C}" type="presParOf" srcId="{7A61B8B6-097F-4B9E-A577-4B4E9D03A8BA}" destId="{9F7E26A0-A318-4761-A76F-42A304C8E190}" srcOrd="0" destOrd="0" presId="urn:microsoft.com/office/officeart/2009/3/layout/StepUpProcess"/>
    <dgm:cxn modelId="{75D56150-3449-4102-BE0E-77DE8AA2BAAC}" type="presParOf" srcId="{9F7E26A0-A318-4761-A76F-42A304C8E190}" destId="{58D6A21B-CCCA-452D-8EBF-CDF9E23D9CA1}" srcOrd="0" destOrd="0" presId="urn:microsoft.com/office/officeart/2009/3/layout/StepUpProcess"/>
    <dgm:cxn modelId="{F402E47E-3823-45CC-8CF5-DD68D1668174}" type="presParOf" srcId="{9F7E26A0-A318-4761-A76F-42A304C8E190}" destId="{C394F94D-8D28-4A72-BCEB-C3536B68B754}" srcOrd="1" destOrd="0" presId="urn:microsoft.com/office/officeart/2009/3/layout/StepUpProcess"/>
    <dgm:cxn modelId="{A8D47E8B-AADB-466C-B967-B943500A9157}" type="presParOf" srcId="{9F7E26A0-A318-4761-A76F-42A304C8E190}" destId="{DD9BA391-BD5B-4CB6-9ADE-449CC2C732AA}" srcOrd="2" destOrd="0" presId="urn:microsoft.com/office/officeart/2009/3/layout/StepUpProcess"/>
    <dgm:cxn modelId="{39A4DAF3-BA74-4B5E-96C3-D6F6281F948A}" type="presParOf" srcId="{7A61B8B6-097F-4B9E-A577-4B4E9D03A8BA}" destId="{2AE12983-834B-421E-B7B7-CE6DEF7C9AC2}" srcOrd="1" destOrd="0" presId="urn:microsoft.com/office/officeart/2009/3/layout/StepUpProcess"/>
    <dgm:cxn modelId="{5AD05D72-F724-4841-BB6F-BED7E25EBD59}" type="presParOf" srcId="{2AE12983-834B-421E-B7B7-CE6DEF7C9AC2}" destId="{0EDFD4DF-A562-4839-94C2-5E654FDD35F5}" srcOrd="0" destOrd="0" presId="urn:microsoft.com/office/officeart/2009/3/layout/StepUpProcess"/>
    <dgm:cxn modelId="{5885A765-5DA3-44EE-8903-ADF95F45EC1A}" type="presParOf" srcId="{7A61B8B6-097F-4B9E-A577-4B4E9D03A8BA}" destId="{9C942F19-969D-4322-BE46-22D73434C3E6}" srcOrd="2" destOrd="0" presId="urn:microsoft.com/office/officeart/2009/3/layout/StepUpProcess"/>
    <dgm:cxn modelId="{0D7658FB-03EE-47FD-A7AB-10FF88434A82}" type="presParOf" srcId="{9C942F19-969D-4322-BE46-22D73434C3E6}" destId="{0B45BEAC-C9C2-4427-B156-88358D30DCC8}" srcOrd="0" destOrd="0" presId="urn:microsoft.com/office/officeart/2009/3/layout/StepUpProcess"/>
    <dgm:cxn modelId="{B3553AFD-14FD-4C9F-B08F-A46EA513F7A4}" type="presParOf" srcId="{9C942F19-969D-4322-BE46-22D73434C3E6}" destId="{98C23CF8-E4BE-4CFE-BE5E-ED112B1DC1DF}" srcOrd="1" destOrd="0" presId="urn:microsoft.com/office/officeart/2009/3/layout/StepUpProcess"/>
    <dgm:cxn modelId="{1871ABD9-7746-4CD7-92D6-80C1F8049B44}" type="presParOf" srcId="{9C942F19-969D-4322-BE46-22D73434C3E6}" destId="{2864D82D-25E6-4FE2-B9B5-A08EA6257FE1}" srcOrd="2" destOrd="0" presId="urn:microsoft.com/office/officeart/2009/3/layout/StepUpProcess"/>
    <dgm:cxn modelId="{E7187AF7-1E68-4015-9ACC-1F90B5F9B538}" type="presParOf" srcId="{7A61B8B6-097F-4B9E-A577-4B4E9D03A8BA}" destId="{E8C9576F-9AF6-4639-B01B-BD31E7CBA1D3}" srcOrd="3" destOrd="0" presId="urn:microsoft.com/office/officeart/2009/3/layout/StepUpProcess"/>
    <dgm:cxn modelId="{B3DBA377-3EAC-409B-BE9B-FA4FCC5F4142}" type="presParOf" srcId="{E8C9576F-9AF6-4639-B01B-BD31E7CBA1D3}" destId="{B4991B29-FEFE-47FE-BC06-BAD4E169B851}" srcOrd="0" destOrd="0" presId="urn:microsoft.com/office/officeart/2009/3/layout/StepUpProcess"/>
    <dgm:cxn modelId="{75B92F99-AB60-4185-9F61-80BA7AA5A728}" type="presParOf" srcId="{7A61B8B6-097F-4B9E-A577-4B4E9D03A8BA}" destId="{AAF20565-DFDF-4FE7-84D1-1EF774871B8D}" srcOrd="4" destOrd="0" presId="urn:microsoft.com/office/officeart/2009/3/layout/StepUpProcess"/>
    <dgm:cxn modelId="{41DA0216-7855-4D2C-8744-8BE8933FEFD8}" type="presParOf" srcId="{AAF20565-DFDF-4FE7-84D1-1EF774871B8D}" destId="{DDEFFC81-735D-4D18-8E74-2F0282CD9655}" srcOrd="0" destOrd="0" presId="urn:microsoft.com/office/officeart/2009/3/layout/StepUpProcess"/>
    <dgm:cxn modelId="{422D65F6-1896-48DA-A619-C18E4A22D0A9}" type="presParOf" srcId="{AAF20565-DFDF-4FE7-84D1-1EF774871B8D}" destId="{527708C8-2A82-4C6A-8D50-42823E6E7CB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93825D-DBEC-4470-B83C-C283B52CECB3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42682B8-2E73-48E1-A8AF-5B3C9307F080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Выбор текста</a:t>
          </a:r>
          <a:endParaRPr lang="ru-RU" sz="36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AAA848C-2A9B-48F6-AFBA-3EB01D7DECD6}" type="parTrans" cxnId="{51345D60-A3E0-4FFD-8935-8AA976267C3F}">
      <dgm:prSet/>
      <dgm:spPr/>
      <dgm:t>
        <a:bodyPr/>
        <a:lstStyle/>
        <a:p>
          <a:endParaRPr lang="ru-RU"/>
        </a:p>
      </dgm:t>
    </dgm:pt>
    <dgm:pt modelId="{2B0CEC74-51A7-4154-B087-D8D7D3BF4E53}" type="sibTrans" cxnId="{51345D60-A3E0-4FFD-8935-8AA976267C3F}">
      <dgm:prSet/>
      <dgm:spPr/>
      <dgm:t>
        <a:bodyPr/>
        <a:lstStyle/>
        <a:p>
          <a:endParaRPr lang="ru-RU"/>
        </a:p>
      </dgm:t>
    </dgm:pt>
    <dgm:pt modelId="{B7AB39EC-743D-4CFF-88C2-4F9D3666ADFF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bg2">
                  <a:lumMod val="25000"/>
                </a:schemeClr>
              </a:solidFill>
            </a:rPr>
            <a:t>Проектирование урока</a:t>
          </a:r>
          <a:endParaRPr lang="ru-RU" sz="3600" b="1" dirty="0">
            <a:solidFill>
              <a:schemeClr val="bg2">
                <a:lumMod val="25000"/>
              </a:schemeClr>
            </a:solidFill>
          </a:endParaRPr>
        </a:p>
      </dgm:t>
    </dgm:pt>
    <dgm:pt modelId="{7DB95918-EF1E-4352-AD0E-FB3005389541}" type="parTrans" cxnId="{92290D2A-388F-43DB-B91D-872353478306}">
      <dgm:prSet/>
      <dgm:spPr/>
      <dgm:t>
        <a:bodyPr/>
        <a:lstStyle/>
        <a:p>
          <a:endParaRPr lang="ru-RU"/>
        </a:p>
      </dgm:t>
    </dgm:pt>
    <dgm:pt modelId="{0EA655B0-B4EA-42F1-A5ED-2756B3C4D61E}" type="sibTrans" cxnId="{92290D2A-388F-43DB-B91D-872353478306}">
      <dgm:prSet/>
      <dgm:spPr/>
      <dgm:t>
        <a:bodyPr/>
        <a:lstStyle/>
        <a:p>
          <a:endParaRPr lang="ru-RU"/>
        </a:p>
      </dgm:t>
    </dgm:pt>
    <dgm:pt modelId="{3506086F-9CA9-453B-8F7A-886AEB2D1212}">
      <dgm:prSet phldrT="[Текст]"/>
      <dgm:spPr/>
      <dgm:t>
        <a:bodyPr/>
        <a:lstStyle/>
        <a:p>
          <a:endParaRPr lang="ru-RU" dirty="0"/>
        </a:p>
      </dgm:t>
    </dgm:pt>
    <dgm:pt modelId="{59E960EF-78AF-4ED4-89E6-ABD47A8BC97F}" type="parTrans" cxnId="{714F3A80-F97E-4B22-B9FD-A1850901B381}">
      <dgm:prSet/>
      <dgm:spPr/>
      <dgm:t>
        <a:bodyPr/>
        <a:lstStyle/>
        <a:p>
          <a:endParaRPr lang="ru-RU"/>
        </a:p>
      </dgm:t>
    </dgm:pt>
    <dgm:pt modelId="{5F34859B-E40F-4412-8243-008D22B2EEAE}" type="sibTrans" cxnId="{714F3A80-F97E-4B22-B9FD-A1850901B381}">
      <dgm:prSet/>
      <dgm:spPr/>
      <dgm:t>
        <a:bodyPr/>
        <a:lstStyle/>
        <a:p>
          <a:endParaRPr lang="ru-RU"/>
        </a:p>
      </dgm:t>
    </dgm:pt>
    <dgm:pt modelId="{7A61B8B6-097F-4B9E-A577-4B4E9D03A8BA}" type="pres">
      <dgm:prSet presAssocID="{8193825D-DBEC-4470-B83C-C283B52CECB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F7E26A0-A318-4761-A76F-42A304C8E190}" type="pres">
      <dgm:prSet presAssocID="{D42682B8-2E73-48E1-A8AF-5B3C9307F080}" presName="composite" presStyleCnt="0"/>
      <dgm:spPr/>
    </dgm:pt>
    <dgm:pt modelId="{58D6A21B-CCCA-452D-8EBF-CDF9E23D9CA1}" type="pres">
      <dgm:prSet presAssocID="{D42682B8-2E73-48E1-A8AF-5B3C9307F080}" presName="LShape" presStyleLbl="alignNode1" presStyleIdx="0" presStyleCnt="5"/>
      <dgm:spPr/>
    </dgm:pt>
    <dgm:pt modelId="{C394F94D-8D28-4A72-BCEB-C3536B68B754}" type="pres">
      <dgm:prSet presAssocID="{D42682B8-2E73-48E1-A8AF-5B3C9307F080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BA391-BD5B-4CB6-9ADE-449CC2C732AA}" type="pres">
      <dgm:prSet presAssocID="{D42682B8-2E73-48E1-A8AF-5B3C9307F080}" presName="Triangle" presStyleLbl="alignNode1" presStyleIdx="1" presStyleCnt="5"/>
      <dgm:spPr/>
    </dgm:pt>
    <dgm:pt modelId="{2AE12983-834B-421E-B7B7-CE6DEF7C9AC2}" type="pres">
      <dgm:prSet presAssocID="{2B0CEC74-51A7-4154-B087-D8D7D3BF4E53}" presName="sibTrans" presStyleCnt="0"/>
      <dgm:spPr/>
    </dgm:pt>
    <dgm:pt modelId="{0EDFD4DF-A562-4839-94C2-5E654FDD35F5}" type="pres">
      <dgm:prSet presAssocID="{2B0CEC74-51A7-4154-B087-D8D7D3BF4E53}" presName="space" presStyleCnt="0"/>
      <dgm:spPr/>
    </dgm:pt>
    <dgm:pt modelId="{9C942F19-969D-4322-BE46-22D73434C3E6}" type="pres">
      <dgm:prSet presAssocID="{B7AB39EC-743D-4CFF-88C2-4F9D3666ADFF}" presName="composite" presStyleCnt="0"/>
      <dgm:spPr/>
    </dgm:pt>
    <dgm:pt modelId="{0B45BEAC-C9C2-4427-B156-88358D30DCC8}" type="pres">
      <dgm:prSet presAssocID="{B7AB39EC-743D-4CFF-88C2-4F9D3666ADFF}" presName="LShape" presStyleLbl="alignNode1" presStyleIdx="2" presStyleCnt="5"/>
      <dgm:spPr/>
    </dgm:pt>
    <dgm:pt modelId="{98C23CF8-E4BE-4CFE-BE5E-ED112B1DC1DF}" type="pres">
      <dgm:prSet presAssocID="{B7AB39EC-743D-4CFF-88C2-4F9D3666ADFF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4D82D-25E6-4FE2-B9B5-A08EA6257FE1}" type="pres">
      <dgm:prSet presAssocID="{B7AB39EC-743D-4CFF-88C2-4F9D3666ADFF}" presName="Triangle" presStyleLbl="alignNode1" presStyleIdx="3" presStyleCnt="5"/>
      <dgm:spPr/>
    </dgm:pt>
    <dgm:pt modelId="{E8C9576F-9AF6-4639-B01B-BD31E7CBA1D3}" type="pres">
      <dgm:prSet presAssocID="{0EA655B0-B4EA-42F1-A5ED-2756B3C4D61E}" presName="sibTrans" presStyleCnt="0"/>
      <dgm:spPr/>
    </dgm:pt>
    <dgm:pt modelId="{B4991B29-FEFE-47FE-BC06-BAD4E169B851}" type="pres">
      <dgm:prSet presAssocID="{0EA655B0-B4EA-42F1-A5ED-2756B3C4D61E}" presName="space" presStyleCnt="0"/>
      <dgm:spPr/>
    </dgm:pt>
    <dgm:pt modelId="{AAF20565-DFDF-4FE7-84D1-1EF774871B8D}" type="pres">
      <dgm:prSet presAssocID="{3506086F-9CA9-453B-8F7A-886AEB2D1212}" presName="composite" presStyleCnt="0"/>
      <dgm:spPr/>
    </dgm:pt>
    <dgm:pt modelId="{DDEFFC81-735D-4D18-8E74-2F0282CD9655}" type="pres">
      <dgm:prSet presAssocID="{3506086F-9CA9-453B-8F7A-886AEB2D1212}" presName="LShape" presStyleLbl="alignNode1" presStyleIdx="4" presStyleCnt="5"/>
      <dgm:spPr/>
    </dgm:pt>
    <dgm:pt modelId="{527708C8-2A82-4C6A-8D50-42823E6E7CB7}" type="pres">
      <dgm:prSet presAssocID="{3506086F-9CA9-453B-8F7A-886AEB2D1212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290D2A-388F-43DB-B91D-872353478306}" srcId="{8193825D-DBEC-4470-B83C-C283B52CECB3}" destId="{B7AB39EC-743D-4CFF-88C2-4F9D3666ADFF}" srcOrd="1" destOrd="0" parTransId="{7DB95918-EF1E-4352-AD0E-FB3005389541}" sibTransId="{0EA655B0-B4EA-42F1-A5ED-2756B3C4D61E}"/>
    <dgm:cxn modelId="{2288509F-4620-493E-9B12-72E443758047}" type="presOf" srcId="{3506086F-9CA9-453B-8F7A-886AEB2D1212}" destId="{527708C8-2A82-4C6A-8D50-42823E6E7CB7}" srcOrd="0" destOrd="0" presId="urn:microsoft.com/office/officeart/2009/3/layout/StepUpProcess"/>
    <dgm:cxn modelId="{7C0B1315-72ED-4DFC-9091-3C08CBED0B46}" type="presOf" srcId="{8193825D-DBEC-4470-B83C-C283B52CECB3}" destId="{7A61B8B6-097F-4B9E-A577-4B4E9D03A8BA}" srcOrd="0" destOrd="0" presId="urn:microsoft.com/office/officeart/2009/3/layout/StepUpProcess"/>
    <dgm:cxn modelId="{714F3A80-F97E-4B22-B9FD-A1850901B381}" srcId="{8193825D-DBEC-4470-B83C-C283B52CECB3}" destId="{3506086F-9CA9-453B-8F7A-886AEB2D1212}" srcOrd="2" destOrd="0" parTransId="{59E960EF-78AF-4ED4-89E6-ABD47A8BC97F}" sibTransId="{5F34859B-E40F-4412-8243-008D22B2EEAE}"/>
    <dgm:cxn modelId="{51345D60-A3E0-4FFD-8935-8AA976267C3F}" srcId="{8193825D-DBEC-4470-B83C-C283B52CECB3}" destId="{D42682B8-2E73-48E1-A8AF-5B3C9307F080}" srcOrd="0" destOrd="0" parTransId="{6AAA848C-2A9B-48F6-AFBA-3EB01D7DECD6}" sibTransId="{2B0CEC74-51A7-4154-B087-D8D7D3BF4E53}"/>
    <dgm:cxn modelId="{158335FD-6B5B-43E3-AB97-BA47F4F703FF}" type="presOf" srcId="{B7AB39EC-743D-4CFF-88C2-4F9D3666ADFF}" destId="{98C23CF8-E4BE-4CFE-BE5E-ED112B1DC1DF}" srcOrd="0" destOrd="0" presId="urn:microsoft.com/office/officeart/2009/3/layout/StepUpProcess"/>
    <dgm:cxn modelId="{A8B4586B-DC28-457C-8364-555E2DF990AB}" type="presOf" srcId="{D42682B8-2E73-48E1-A8AF-5B3C9307F080}" destId="{C394F94D-8D28-4A72-BCEB-C3536B68B754}" srcOrd="0" destOrd="0" presId="urn:microsoft.com/office/officeart/2009/3/layout/StepUpProcess"/>
    <dgm:cxn modelId="{07860AAF-DF67-4FAE-9B2E-A272AF052405}" type="presParOf" srcId="{7A61B8B6-097F-4B9E-A577-4B4E9D03A8BA}" destId="{9F7E26A0-A318-4761-A76F-42A304C8E190}" srcOrd="0" destOrd="0" presId="urn:microsoft.com/office/officeart/2009/3/layout/StepUpProcess"/>
    <dgm:cxn modelId="{AB8A6E33-8A47-4DE2-8E8A-356A51C42013}" type="presParOf" srcId="{9F7E26A0-A318-4761-A76F-42A304C8E190}" destId="{58D6A21B-CCCA-452D-8EBF-CDF9E23D9CA1}" srcOrd="0" destOrd="0" presId="urn:microsoft.com/office/officeart/2009/3/layout/StepUpProcess"/>
    <dgm:cxn modelId="{A686B504-2F7F-4432-90A4-1E11B70CD48F}" type="presParOf" srcId="{9F7E26A0-A318-4761-A76F-42A304C8E190}" destId="{C394F94D-8D28-4A72-BCEB-C3536B68B754}" srcOrd="1" destOrd="0" presId="urn:microsoft.com/office/officeart/2009/3/layout/StepUpProcess"/>
    <dgm:cxn modelId="{2EA7F22D-4D18-4B70-A928-0E2E75CFA6DB}" type="presParOf" srcId="{9F7E26A0-A318-4761-A76F-42A304C8E190}" destId="{DD9BA391-BD5B-4CB6-9ADE-449CC2C732AA}" srcOrd="2" destOrd="0" presId="urn:microsoft.com/office/officeart/2009/3/layout/StepUpProcess"/>
    <dgm:cxn modelId="{8C3BE017-4A0D-47E1-8AEC-5CA16A12CEAD}" type="presParOf" srcId="{7A61B8B6-097F-4B9E-A577-4B4E9D03A8BA}" destId="{2AE12983-834B-421E-B7B7-CE6DEF7C9AC2}" srcOrd="1" destOrd="0" presId="urn:microsoft.com/office/officeart/2009/3/layout/StepUpProcess"/>
    <dgm:cxn modelId="{09FF4F05-4004-425C-8EBD-2370550E9D6D}" type="presParOf" srcId="{2AE12983-834B-421E-B7B7-CE6DEF7C9AC2}" destId="{0EDFD4DF-A562-4839-94C2-5E654FDD35F5}" srcOrd="0" destOrd="0" presId="urn:microsoft.com/office/officeart/2009/3/layout/StepUpProcess"/>
    <dgm:cxn modelId="{5A938921-5215-4B40-A1E8-958EA115058E}" type="presParOf" srcId="{7A61B8B6-097F-4B9E-A577-4B4E9D03A8BA}" destId="{9C942F19-969D-4322-BE46-22D73434C3E6}" srcOrd="2" destOrd="0" presId="urn:microsoft.com/office/officeart/2009/3/layout/StepUpProcess"/>
    <dgm:cxn modelId="{14E8B89E-63FD-489C-BAAD-4031762E1596}" type="presParOf" srcId="{9C942F19-969D-4322-BE46-22D73434C3E6}" destId="{0B45BEAC-C9C2-4427-B156-88358D30DCC8}" srcOrd="0" destOrd="0" presId="urn:microsoft.com/office/officeart/2009/3/layout/StepUpProcess"/>
    <dgm:cxn modelId="{E3EEADD4-02F4-40F3-8EFB-786E1332E811}" type="presParOf" srcId="{9C942F19-969D-4322-BE46-22D73434C3E6}" destId="{98C23CF8-E4BE-4CFE-BE5E-ED112B1DC1DF}" srcOrd="1" destOrd="0" presId="urn:microsoft.com/office/officeart/2009/3/layout/StepUpProcess"/>
    <dgm:cxn modelId="{0B079CF0-D08B-4ED2-8991-ED5E3D0D0409}" type="presParOf" srcId="{9C942F19-969D-4322-BE46-22D73434C3E6}" destId="{2864D82D-25E6-4FE2-B9B5-A08EA6257FE1}" srcOrd="2" destOrd="0" presId="urn:microsoft.com/office/officeart/2009/3/layout/StepUpProcess"/>
    <dgm:cxn modelId="{95F85C3B-328B-4F20-973B-561145904796}" type="presParOf" srcId="{7A61B8B6-097F-4B9E-A577-4B4E9D03A8BA}" destId="{E8C9576F-9AF6-4639-B01B-BD31E7CBA1D3}" srcOrd="3" destOrd="0" presId="urn:microsoft.com/office/officeart/2009/3/layout/StepUpProcess"/>
    <dgm:cxn modelId="{D67534F4-F603-4EDF-93FD-8F0F1507E396}" type="presParOf" srcId="{E8C9576F-9AF6-4639-B01B-BD31E7CBA1D3}" destId="{B4991B29-FEFE-47FE-BC06-BAD4E169B851}" srcOrd="0" destOrd="0" presId="urn:microsoft.com/office/officeart/2009/3/layout/StepUpProcess"/>
    <dgm:cxn modelId="{852A5212-80E5-466E-8E84-E705BE393E1B}" type="presParOf" srcId="{7A61B8B6-097F-4B9E-A577-4B4E9D03A8BA}" destId="{AAF20565-DFDF-4FE7-84D1-1EF774871B8D}" srcOrd="4" destOrd="0" presId="urn:microsoft.com/office/officeart/2009/3/layout/StepUpProcess"/>
    <dgm:cxn modelId="{0B8CEE31-05B6-4243-B3EB-D7BEECA35B9F}" type="presParOf" srcId="{AAF20565-DFDF-4FE7-84D1-1EF774871B8D}" destId="{DDEFFC81-735D-4D18-8E74-2F0282CD9655}" srcOrd="0" destOrd="0" presId="urn:microsoft.com/office/officeart/2009/3/layout/StepUpProcess"/>
    <dgm:cxn modelId="{FAAA452C-C022-4F8D-AA0E-5FA1910D2E77}" type="presParOf" srcId="{AAF20565-DFDF-4FE7-84D1-1EF774871B8D}" destId="{527708C8-2A82-4C6A-8D50-42823E6E7CB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93825D-DBEC-4470-B83C-C283B52CECB3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42682B8-2E73-48E1-A8AF-5B3C9307F080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Выбор текста</a:t>
          </a:r>
          <a:endParaRPr lang="ru-RU" sz="36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AAA848C-2A9B-48F6-AFBA-3EB01D7DECD6}" type="parTrans" cxnId="{51345D60-A3E0-4FFD-8935-8AA976267C3F}">
      <dgm:prSet/>
      <dgm:spPr/>
      <dgm:t>
        <a:bodyPr/>
        <a:lstStyle/>
        <a:p>
          <a:endParaRPr lang="ru-RU"/>
        </a:p>
      </dgm:t>
    </dgm:pt>
    <dgm:pt modelId="{2B0CEC74-51A7-4154-B087-D8D7D3BF4E53}" type="sibTrans" cxnId="{51345D60-A3E0-4FFD-8935-8AA976267C3F}">
      <dgm:prSet/>
      <dgm:spPr/>
      <dgm:t>
        <a:bodyPr/>
        <a:lstStyle/>
        <a:p>
          <a:endParaRPr lang="ru-RU"/>
        </a:p>
      </dgm:t>
    </dgm:pt>
    <dgm:pt modelId="{B7AB39EC-743D-4CFF-88C2-4F9D3666ADFF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bg2">
                  <a:lumMod val="25000"/>
                </a:schemeClr>
              </a:solidFill>
            </a:rPr>
            <a:t>Проектирование урока</a:t>
          </a:r>
          <a:endParaRPr lang="ru-RU" sz="3600" b="1" dirty="0">
            <a:solidFill>
              <a:schemeClr val="bg2">
                <a:lumMod val="25000"/>
              </a:schemeClr>
            </a:solidFill>
          </a:endParaRPr>
        </a:p>
      </dgm:t>
    </dgm:pt>
    <dgm:pt modelId="{7DB95918-EF1E-4352-AD0E-FB3005389541}" type="parTrans" cxnId="{92290D2A-388F-43DB-B91D-872353478306}">
      <dgm:prSet/>
      <dgm:spPr/>
      <dgm:t>
        <a:bodyPr/>
        <a:lstStyle/>
        <a:p>
          <a:endParaRPr lang="ru-RU"/>
        </a:p>
      </dgm:t>
    </dgm:pt>
    <dgm:pt modelId="{0EA655B0-B4EA-42F1-A5ED-2756B3C4D61E}" type="sibTrans" cxnId="{92290D2A-388F-43DB-B91D-872353478306}">
      <dgm:prSet/>
      <dgm:spPr/>
      <dgm:t>
        <a:bodyPr/>
        <a:lstStyle/>
        <a:p>
          <a:endParaRPr lang="ru-RU"/>
        </a:p>
      </dgm:t>
    </dgm:pt>
    <dgm:pt modelId="{3506086F-9CA9-453B-8F7A-886AEB2D1212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bg2">
                  <a:lumMod val="25000"/>
                </a:schemeClr>
              </a:solidFill>
            </a:rPr>
            <a:t>Система оценки</a:t>
          </a:r>
          <a:endParaRPr lang="ru-RU" sz="3600" b="1" dirty="0">
            <a:solidFill>
              <a:schemeClr val="bg2">
                <a:lumMod val="25000"/>
              </a:schemeClr>
            </a:solidFill>
          </a:endParaRPr>
        </a:p>
      </dgm:t>
    </dgm:pt>
    <dgm:pt modelId="{59E960EF-78AF-4ED4-89E6-ABD47A8BC97F}" type="parTrans" cxnId="{714F3A80-F97E-4B22-B9FD-A1850901B381}">
      <dgm:prSet/>
      <dgm:spPr/>
      <dgm:t>
        <a:bodyPr/>
        <a:lstStyle/>
        <a:p>
          <a:endParaRPr lang="ru-RU"/>
        </a:p>
      </dgm:t>
    </dgm:pt>
    <dgm:pt modelId="{5F34859B-E40F-4412-8243-008D22B2EEAE}" type="sibTrans" cxnId="{714F3A80-F97E-4B22-B9FD-A1850901B381}">
      <dgm:prSet/>
      <dgm:spPr/>
      <dgm:t>
        <a:bodyPr/>
        <a:lstStyle/>
        <a:p>
          <a:endParaRPr lang="ru-RU"/>
        </a:p>
      </dgm:t>
    </dgm:pt>
    <dgm:pt modelId="{7A61B8B6-097F-4B9E-A577-4B4E9D03A8BA}" type="pres">
      <dgm:prSet presAssocID="{8193825D-DBEC-4470-B83C-C283B52CECB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F7E26A0-A318-4761-A76F-42A304C8E190}" type="pres">
      <dgm:prSet presAssocID="{D42682B8-2E73-48E1-A8AF-5B3C9307F080}" presName="composite" presStyleCnt="0"/>
      <dgm:spPr/>
    </dgm:pt>
    <dgm:pt modelId="{58D6A21B-CCCA-452D-8EBF-CDF9E23D9CA1}" type="pres">
      <dgm:prSet presAssocID="{D42682B8-2E73-48E1-A8AF-5B3C9307F080}" presName="LShape" presStyleLbl="alignNode1" presStyleIdx="0" presStyleCnt="5"/>
      <dgm:spPr/>
    </dgm:pt>
    <dgm:pt modelId="{C394F94D-8D28-4A72-BCEB-C3536B68B754}" type="pres">
      <dgm:prSet presAssocID="{D42682B8-2E73-48E1-A8AF-5B3C9307F080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BA391-BD5B-4CB6-9ADE-449CC2C732AA}" type="pres">
      <dgm:prSet presAssocID="{D42682B8-2E73-48E1-A8AF-5B3C9307F080}" presName="Triangle" presStyleLbl="alignNode1" presStyleIdx="1" presStyleCnt="5"/>
      <dgm:spPr/>
    </dgm:pt>
    <dgm:pt modelId="{2AE12983-834B-421E-B7B7-CE6DEF7C9AC2}" type="pres">
      <dgm:prSet presAssocID="{2B0CEC74-51A7-4154-B087-D8D7D3BF4E53}" presName="sibTrans" presStyleCnt="0"/>
      <dgm:spPr/>
    </dgm:pt>
    <dgm:pt modelId="{0EDFD4DF-A562-4839-94C2-5E654FDD35F5}" type="pres">
      <dgm:prSet presAssocID="{2B0CEC74-51A7-4154-B087-D8D7D3BF4E53}" presName="space" presStyleCnt="0"/>
      <dgm:spPr/>
    </dgm:pt>
    <dgm:pt modelId="{9C942F19-969D-4322-BE46-22D73434C3E6}" type="pres">
      <dgm:prSet presAssocID="{B7AB39EC-743D-4CFF-88C2-4F9D3666ADFF}" presName="composite" presStyleCnt="0"/>
      <dgm:spPr/>
    </dgm:pt>
    <dgm:pt modelId="{0B45BEAC-C9C2-4427-B156-88358D30DCC8}" type="pres">
      <dgm:prSet presAssocID="{B7AB39EC-743D-4CFF-88C2-4F9D3666ADFF}" presName="LShape" presStyleLbl="alignNode1" presStyleIdx="2" presStyleCnt="5"/>
      <dgm:spPr/>
    </dgm:pt>
    <dgm:pt modelId="{98C23CF8-E4BE-4CFE-BE5E-ED112B1DC1DF}" type="pres">
      <dgm:prSet presAssocID="{B7AB39EC-743D-4CFF-88C2-4F9D3666ADFF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4D82D-25E6-4FE2-B9B5-A08EA6257FE1}" type="pres">
      <dgm:prSet presAssocID="{B7AB39EC-743D-4CFF-88C2-4F9D3666ADFF}" presName="Triangle" presStyleLbl="alignNode1" presStyleIdx="3" presStyleCnt="5"/>
      <dgm:spPr/>
    </dgm:pt>
    <dgm:pt modelId="{E8C9576F-9AF6-4639-B01B-BD31E7CBA1D3}" type="pres">
      <dgm:prSet presAssocID="{0EA655B0-B4EA-42F1-A5ED-2756B3C4D61E}" presName="sibTrans" presStyleCnt="0"/>
      <dgm:spPr/>
    </dgm:pt>
    <dgm:pt modelId="{B4991B29-FEFE-47FE-BC06-BAD4E169B851}" type="pres">
      <dgm:prSet presAssocID="{0EA655B0-B4EA-42F1-A5ED-2756B3C4D61E}" presName="space" presStyleCnt="0"/>
      <dgm:spPr/>
    </dgm:pt>
    <dgm:pt modelId="{AAF20565-DFDF-4FE7-84D1-1EF774871B8D}" type="pres">
      <dgm:prSet presAssocID="{3506086F-9CA9-453B-8F7A-886AEB2D1212}" presName="composite" presStyleCnt="0"/>
      <dgm:spPr/>
    </dgm:pt>
    <dgm:pt modelId="{DDEFFC81-735D-4D18-8E74-2F0282CD9655}" type="pres">
      <dgm:prSet presAssocID="{3506086F-9CA9-453B-8F7A-886AEB2D1212}" presName="LShape" presStyleLbl="alignNode1" presStyleIdx="4" presStyleCnt="5"/>
      <dgm:spPr/>
    </dgm:pt>
    <dgm:pt modelId="{527708C8-2A82-4C6A-8D50-42823E6E7CB7}" type="pres">
      <dgm:prSet presAssocID="{3506086F-9CA9-453B-8F7A-886AEB2D1212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290D2A-388F-43DB-B91D-872353478306}" srcId="{8193825D-DBEC-4470-B83C-C283B52CECB3}" destId="{B7AB39EC-743D-4CFF-88C2-4F9D3666ADFF}" srcOrd="1" destOrd="0" parTransId="{7DB95918-EF1E-4352-AD0E-FB3005389541}" sibTransId="{0EA655B0-B4EA-42F1-A5ED-2756B3C4D61E}"/>
    <dgm:cxn modelId="{98002C9B-9853-4205-954B-0B6600397D55}" type="presOf" srcId="{B7AB39EC-743D-4CFF-88C2-4F9D3666ADFF}" destId="{98C23CF8-E4BE-4CFE-BE5E-ED112B1DC1DF}" srcOrd="0" destOrd="0" presId="urn:microsoft.com/office/officeart/2009/3/layout/StepUpProcess"/>
    <dgm:cxn modelId="{EBFB2A22-2A5C-47EC-96B4-D49D1D9853FC}" type="presOf" srcId="{D42682B8-2E73-48E1-A8AF-5B3C9307F080}" destId="{C394F94D-8D28-4A72-BCEB-C3536B68B754}" srcOrd="0" destOrd="0" presId="urn:microsoft.com/office/officeart/2009/3/layout/StepUpProcess"/>
    <dgm:cxn modelId="{714F3A80-F97E-4B22-B9FD-A1850901B381}" srcId="{8193825D-DBEC-4470-B83C-C283B52CECB3}" destId="{3506086F-9CA9-453B-8F7A-886AEB2D1212}" srcOrd="2" destOrd="0" parTransId="{59E960EF-78AF-4ED4-89E6-ABD47A8BC97F}" sibTransId="{5F34859B-E40F-4412-8243-008D22B2EEAE}"/>
    <dgm:cxn modelId="{51345D60-A3E0-4FFD-8935-8AA976267C3F}" srcId="{8193825D-DBEC-4470-B83C-C283B52CECB3}" destId="{D42682B8-2E73-48E1-A8AF-5B3C9307F080}" srcOrd="0" destOrd="0" parTransId="{6AAA848C-2A9B-48F6-AFBA-3EB01D7DECD6}" sibTransId="{2B0CEC74-51A7-4154-B087-D8D7D3BF4E53}"/>
    <dgm:cxn modelId="{C535DC9F-9F1A-43E1-BC92-A3B3F0C08ED5}" type="presOf" srcId="{3506086F-9CA9-453B-8F7A-886AEB2D1212}" destId="{527708C8-2A82-4C6A-8D50-42823E6E7CB7}" srcOrd="0" destOrd="0" presId="urn:microsoft.com/office/officeart/2009/3/layout/StepUpProcess"/>
    <dgm:cxn modelId="{DAE35968-F72E-41CF-B0D2-9E7BC94190DD}" type="presOf" srcId="{8193825D-DBEC-4470-B83C-C283B52CECB3}" destId="{7A61B8B6-097F-4B9E-A577-4B4E9D03A8BA}" srcOrd="0" destOrd="0" presId="urn:microsoft.com/office/officeart/2009/3/layout/StepUpProcess"/>
    <dgm:cxn modelId="{A8C4C6BE-510C-4092-9F2B-5CD27EF788F0}" type="presParOf" srcId="{7A61B8B6-097F-4B9E-A577-4B4E9D03A8BA}" destId="{9F7E26A0-A318-4761-A76F-42A304C8E190}" srcOrd="0" destOrd="0" presId="urn:microsoft.com/office/officeart/2009/3/layout/StepUpProcess"/>
    <dgm:cxn modelId="{4807A966-B522-4E35-A43F-3F5155ADD6CB}" type="presParOf" srcId="{9F7E26A0-A318-4761-A76F-42A304C8E190}" destId="{58D6A21B-CCCA-452D-8EBF-CDF9E23D9CA1}" srcOrd="0" destOrd="0" presId="urn:microsoft.com/office/officeart/2009/3/layout/StepUpProcess"/>
    <dgm:cxn modelId="{3C67E604-9D35-4C71-90CF-9A93F035CB3D}" type="presParOf" srcId="{9F7E26A0-A318-4761-A76F-42A304C8E190}" destId="{C394F94D-8D28-4A72-BCEB-C3536B68B754}" srcOrd="1" destOrd="0" presId="urn:microsoft.com/office/officeart/2009/3/layout/StepUpProcess"/>
    <dgm:cxn modelId="{0074F105-2CB1-4ADC-AA38-5AAB88C6A3EB}" type="presParOf" srcId="{9F7E26A0-A318-4761-A76F-42A304C8E190}" destId="{DD9BA391-BD5B-4CB6-9ADE-449CC2C732AA}" srcOrd="2" destOrd="0" presId="urn:microsoft.com/office/officeart/2009/3/layout/StepUpProcess"/>
    <dgm:cxn modelId="{6EC71840-10BD-42A3-9570-1D17283347AD}" type="presParOf" srcId="{7A61B8B6-097F-4B9E-A577-4B4E9D03A8BA}" destId="{2AE12983-834B-421E-B7B7-CE6DEF7C9AC2}" srcOrd="1" destOrd="0" presId="urn:microsoft.com/office/officeart/2009/3/layout/StepUpProcess"/>
    <dgm:cxn modelId="{49D4E9F5-EA95-411A-830D-8AEED3AF43FB}" type="presParOf" srcId="{2AE12983-834B-421E-B7B7-CE6DEF7C9AC2}" destId="{0EDFD4DF-A562-4839-94C2-5E654FDD35F5}" srcOrd="0" destOrd="0" presId="urn:microsoft.com/office/officeart/2009/3/layout/StepUpProcess"/>
    <dgm:cxn modelId="{40409E1B-0A91-46C1-86C9-C7BB46944840}" type="presParOf" srcId="{7A61B8B6-097F-4B9E-A577-4B4E9D03A8BA}" destId="{9C942F19-969D-4322-BE46-22D73434C3E6}" srcOrd="2" destOrd="0" presId="urn:microsoft.com/office/officeart/2009/3/layout/StepUpProcess"/>
    <dgm:cxn modelId="{A1B785DA-D755-4FF8-9266-45F66C59253E}" type="presParOf" srcId="{9C942F19-969D-4322-BE46-22D73434C3E6}" destId="{0B45BEAC-C9C2-4427-B156-88358D30DCC8}" srcOrd="0" destOrd="0" presId="urn:microsoft.com/office/officeart/2009/3/layout/StepUpProcess"/>
    <dgm:cxn modelId="{B4D7B21B-0DAF-4C36-A9A8-99AC0B3C625B}" type="presParOf" srcId="{9C942F19-969D-4322-BE46-22D73434C3E6}" destId="{98C23CF8-E4BE-4CFE-BE5E-ED112B1DC1DF}" srcOrd="1" destOrd="0" presId="urn:microsoft.com/office/officeart/2009/3/layout/StepUpProcess"/>
    <dgm:cxn modelId="{1EAEC269-AA6C-48DB-A7C1-45E03DE20DA4}" type="presParOf" srcId="{9C942F19-969D-4322-BE46-22D73434C3E6}" destId="{2864D82D-25E6-4FE2-B9B5-A08EA6257FE1}" srcOrd="2" destOrd="0" presId="urn:microsoft.com/office/officeart/2009/3/layout/StepUpProcess"/>
    <dgm:cxn modelId="{562FFE2D-113F-454A-AB44-D4C920392B6A}" type="presParOf" srcId="{7A61B8B6-097F-4B9E-A577-4B4E9D03A8BA}" destId="{E8C9576F-9AF6-4639-B01B-BD31E7CBA1D3}" srcOrd="3" destOrd="0" presId="urn:microsoft.com/office/officeart/2009/3/layout/StepUpProcess"/>
    <dgm:cxn modelId="{96ADECB9-52BC-41A6-802D-DFD943683692}" type="presParOf" srcId="{E8C9576F-9AF6-4639-B01B-BD31E7CBA1D3}" destId="{B4991B29-FEFE-47FE-BC06-BAD4E169B851}" srcOrd="0" destOrd="0" presId="urn:microsoft.com/office/officeart/2009/3/layout/StepUpProcess"/>
    <dgm:cxn modelId="{3EB12114-8232-460A-935E-8F1886890169}" type="presParOf" srcId="{7A61B8B6-097F-4B9E-A577-4B4E9D03A8BA}" destId="{AAF20565-DFDF-4FE7-84D1-1EF774871B8D}" srcOrd="4" destOrd="0" presId="urn:microsoft.com/office/officeart/2009/3/layout/StepUpProcess"/>
    <dgm:cxn modelId="{DDCF6BC3-B7C6-4914-9A2B-A37F3CE613E3}" type="presParOf" srcId="{AAF20565-DFDF-4FE7-84D1-1EF774871B8D}" destId="{DDEFFC81-735D-4D18-8E74-2F0282CD9655}" srcOrd="0" destOrd="0" presId="urn:microsoft.com/office/officeart/2009/3/layout/StepUpProcess"/>
    <dgm:cxn modelId="{95AC0401-53ED-475A-B569-880DAB6959F3}" type="presParOf" srcId="{AAF20565-DFDF-4FE7-84D1-1EF774871B8D}" destId="{527708C8-2A82-4C6A-8D50-42823E6E7CB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F85E8E-040D-4443-BB37-FB8B5423ED4A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638AB35-EB2F-4FB5-9A9A-1EBFDFF8444B}">
      <dgm:prSet phldrT="[Текст]" custT="1"/>
      <dgm:spPr/>
      <dgm:t>
        <a:bodyPr/>
        <a:lstStyle/>
        <a:p>
          <a:r>
            <a:rPr lang="ru-RU" sz="2400" b="1" dirty="0" smtClean="0"/>
            <a:t>5-6 классы</a:t>
          </a:r>
          <a:endParaRPr lang="ru-RU" sz="2400" b="1" dirty="0"/>
        </a:p>
      </dgm:t>
    </dgm:pt>
    <dgm:pt modelId="{0FB6D88D-4ADE-4DAA-8D2D-EFB819EFEE49}" type="parTrans" cxnId="{342DA202-AC04-4109-9682-0FCFFD4B726E}">
      <dgm:prSet/>
      <dgm:spPr/>
      <dgm:t>
        <a:bodyPr/>
        <a:lstStyle/>
        <a:p>
          <a:endParaRPr lang="ru-RU"/>
        </a:p>
      </dgm:t>
    </dgm:pt>
    <dgm:pt modelId="{D065CAF4-34A1-4D96-9767-BC96B052563F}" type="sibTrans" cxnId="{342DA202-AC04-4109-9682-0FCFFD4B726E}">
      <dgm:prSet/>
      <dgm:spPr/>
      <dgm:t>
        <a:bodyPr/>
        <a:lstStyle/>
        <a:p>
          <a:endParaRPr lang="ru-RU"/>
        </a:p>
      </dgm:t>
    </dgm:pt>
    <dgm:pt modelId="{E22585BE-6998-4664-87FB-20AD9215DDBF}">
      <dgm:prSet phldrT="[Текст]" custT="1"/>
      <dgm:spPr/>
      <dgm:t>
        <a:bodyPr/>
        <a:lstStyle/>
        <a:p>
          <a:r>
            <a:rPr lang="ru-RU" sz="2400" b="1" dirty="0" smtClean="0"/>
            <a:t>Диагностическая работа</a:t>
          </a:r>
          <a:endParaRPr lang="ru-RU" sz="2400" b="1" dirty="0"/>
        </a:p>
      </dgm:t>
    </dgm:pt>
    <dgm:pt modelId="{00EAE2F7-86B5-4364-91C9-F5451CC200BA}" type="parTrans" cxnId="{4BA73D32-A9F2-483A-BBF0-79E86A967657}">
      <dgm:prSet/>
      <dgm:spPr/>
      <dgm:t>
        <a:bodyPr/>
        <a:lstStyle/>
        <a:p>
          <a:endParaRPr lang="ru-RU"/>
        </a:p>
      </dgm:t>
    </dgm:pt>
    <dgm:pt modelId="{DE8E4543-B492-4243-94D0-E5DFDB6AE5AC}" type="sibTrans" cxnId="{4BA73D32-A9F2-483A-BBF0-79E86A967657}">
      <dgm:prSet/>
      <dgm:spPr/>
      <dgm:t>
        <a:bodyPr/>
        <a:lstStyle/>
        <a:p>
          <a:endParaRPr lang="ru-RU"/>
        </a:p>
      </dgm:t>
    </dgm:pt>
    <dgm:pt modelId="{0AEC928B-E3AA-4F5F-B0ED-89526D3262B8}">
      <dgm:prSet phldrT="[Текст]" custT="1"/>
      <dgm:spPr/>
      <dgm:t>
        <a:bodyPr/>
        <a:lstStyle/>
        <a:p>
          <a:r>
            <a:rPr lang="ru-RU" sz="2400" b="1" dirty="0" smtClean="0"/>
            <a:t>7-8 классы</a:t>
          </a:r>
          <a:endParaRPr lang="ru-RU" sz="2400" b="1" dirty="0"/>
        </a:p>
      </dgm:t>
    </dgm:pt>
    <dgm:pt modelId="{3DB6D8EE-EE95-4508-BB12-C467F730AA42}" type="parTrans" cxnId="{186C0DE5-F9E0-4436-96DB-6E97FD1169E4}">
      <dgm:prSet/>
      <dgm:spPr/>
      <dgm:t>
        <a:bodyPr/>
        <a:lstStyle/>
        <a:p>
          <a:endParaRPr lang="ru-RU"/>
        </a:p>
      </dgm:t>
    </dgm:pt>
    <dgm:pt modelId="{D78FBFD9-441E-4EB0-9C1A-9C17E319FE52}" type="sibTrans" cxnId="{186C0DE5-F9E0-4436-96DB-6E97FD1169E4}">
      <dgm:prSet/>
      <dgm:spPr/>
      <dgm:t>
        <a:bodyPr/>
        <a:lstStyle/>
        <a:p>
          <a:endParaRPr lang="ru-RU"/>
        </a:p>
      </dgm:t>
    </dgm:pt>
    <dgm:pt modelId="{A6AD2448-7C72-4BB6-89E7-E3C5288C319F}">
      <dgm:prSet phldrT="[Текст]" custT="1"/>
      <dgm:spPr/>
      <dgm:t>
        <a:bodyPr/>
        <a:lstStyle/>
        <a:p>
          <a:r>
            <a:rPr lang="ru-RU" sz="2400" b="1" dirty="0" smtClean="0"/>
            <a:t>Проект</a:t>
          </a:r>
          <a:endParaRPr lang="ru-RU" sz="2400" b="1" dirty="0"/>
        </a:p>
      </dgm:t>
    </dgm:pt>
    <dgm:pt modelId="{91888CB1-F8D4-4B99-9A05-1F9422D51385}" type="parTrans" cxnId="{609163CC-6CF8-42D1-840B-8CA02E351F80}">
      <dgm:prSet/>
      <dgm:spPr/>
      <dgm:t>
        <a:bodyPr/>
        <a:lstStyle/>
        <a:p>
          <a:endParaRPr lang="ru-RU"/>
        </a:p>
      </dgm:t>
    </dgm:pt>
    <dgm:pt modelId="{1D6A61F9-51BC-4C0E-83ED-31793AF67895}" type="sibTrans" cxnId="{609163CC-6CF8-42D1-840B-8CA02E351F80}">
      <dgm:prSet/>
      <dgm:spPr/>
      <dgm:t>
        <a:bodyPr/>
        <a:lstStyle/>
        <a:p>
          <a:endParaRPr lang="ru-RU"/>
        </a:p>
      </dgm:t>
    </dgm:pt>
    <dgm:pt modelId="{9A096C82-95A6-4882-8081-C0453E42E666}">
      <dgm:prSet phldrT="[Текст]" custT="1"/>
      <dgm:spPr/>
      <dgm:t>
        <a:bodyPr/>
        <a:lstStyle/>
        <a:p>
          <a:r>
            <a:rPr lang="ru-RU" sz="2400" b="1" dirty="0" smtClean="0"/>
            <a:t>9-11 классы</a:t>
          </a:r>
          <a:endParaRPr lang="ru-RU" sz="2400" b="1" dirty="0"/>
        </a:p>
      </dgm:t>
    </dgm:pt>
    <dgm:pt modelId="{FD5FDAAA-34A5-44F6-AEBF-26322C05698B}" type="parTrans" cxnId="{0797A520-12BF-4595-9EE8-0C53AB26E4EA}">
      <dgm:prSet/>
      <dgm:spPr/>
      <dgm:t>
        <a:bodyPr/>
        <a:lstStyle/>
        <a:p>
          <a:endParaRPr lang="ru-RU"/>
        </a:p>
      </dgm:t>
    </dgm:pt>
    <dgm:pt modelId="{309D4A2F-0C11-4225-BC7E-0E7ABF64F90F}" type="sibTrans" cxnId="{0797A520-12BF-4595-9EE8-0C53AB26E4EA}">
      <dgm:prSet/>
      <dgm:spPr/>
      <dgm:t>
        <a:bodyPr/>
        <a:lstStyle/>
        <a:p>
          <a:endParaRPr lang="ru-RU"/>
        </a:p>
      </dgm:t>
    </dgm:pt>
    <dgm:pt modelId="{1AC07A22-52B6-485A-9A78-494C7DB020EB}">
      <dgm:prSet phldrT="[Текст]" custT="1"/>
      <dgm:spPr/>
      <dgm:t>
        <a:bodyPr/>
        <a:lstStyle/>
        <a:p>
          <a:r>
            <a:rPr lang="ru-RU" sz="2400" b="1" dirty="0" smtClean="0"/>
            <a:t>Итоговое собеседование</a:t>
          </a:r>
          <a:endParaRPr lang="ru-RU" sz="2400" b="1" dirty="0"/>
        </a:p>
      </dgm:t>
    </dgm:pt>
    <dgm:pt modelId="{719659C8-C147-4C0F-BB8A-88D1E2E14080}" type="parTrans" cxnId="{3B33CBBD-2937-4A18-9095-B52221ED93B3}">
      <dgm:prSet/>
      <dgm:spPr/>
      <dgm:t>
        <a:bodyPr/>
        <a:lstStyle/>
        <a:p>
          <a:endParaRPr lang="ru-RU"/>
        </a:p>
      </dgm:t>
    </dgm:pt>
    <dgm:pt modelId="{1D1535AA-55E4-4C4C-B5D3-2724F0328C75}" type="sibTrans" cxnId="{3B33CBBD-2937-4A18-9095-B52221ED93B3}">
      <dgm:prSet/>
      <dgm:spPr/>
      <dgm:t>
        <a:bodyPr/>
        <a:lstStyle/>
        <a:p>
          <a:endParaRPr lang="ru-RU"/>
        </a:p>
      </dgm:t>
    </dgm:pt>
    <dgm:pt modelId="{58124227-7149-4B39-BCBC-764170ED3837}">
      <dgm:prSet phldrT="[Текст]" custT="1"/>
      <dgm:spPr/>
      <dgm:t>
        <a:bodyPr/>
        <a:lstStyle/>
        <a:p>
          <a:r>
            <a:rPr lang="ru-RU" sz="2400" b="1" dirty="0" smtClean="0"/>
            <a:t>Исследование </a:t>
          </a:r>
          <a:endParaRPr lang="ru-RU" sz="2400" b="1" dirty="0"/>
        </a:p>
      </dgm:t>
    </dgm:pt>
    <dgm:pt modelId="{74758257-DFCB-4655-810A-9F3DD65D408E}" type="parTrans" cxnId="{3EAE0B08-79CA-4FCE-BBB5-A4D4406767E6}">
      <dgm:prSet/>
      <dgm:spPr/>
      <dgm:t>
        <a:bodyPr/>
        <a:lstStyle/>
        <a:p>
          <a:endParaRPr lang="ru-RU"/>
        </a:p>
      </dgm:t>
    </dgm:pt>
    <dgm:pt modelId="{24E08779-9558-4728-BDED-FD307D41B902}" type="sibTrans" cxnId="{3EAE0B08-79CA-4FCE-BBB5-A4D4406767E6}">
      <dgm:prSet/>
      <dgm:spPr/>
      <dgm:t>
        <a:bodyPr/>
        <a:lstStyle/>
        <a:p>
          <a:endParaRPr lang="ru-RU"/>
        </a:p>
      </dgm:t>
    </dgm:pt>
    <dgm:pt modelId="{E375885F-5EEA-4D05-9149-ACE48E6CCF3F}">
      <dgm:prSet phldrT="[Текст]" custT="1"/>
      <dgm:spPr/>
      <dgm:t>
        <a:bodyPr/>
        <a:lstStyle/>
        <a:p>
          <a:r>
            <a:rPr lang="ru-RU" sz="2400" b="1" dirty="0" smtClean="0"/>
            <a:t>Сочинение-рассуждение, эссе </a:t>
          </a:r>
          <a:endParaRPr lang="ru-RU" sz="2400" b="1" dirty="0"/>
        </a:p>
      </dgm:t>
    </dgm:pt>
    <dgm:pt modelId="{D9DB7E7A-ED1A-4312-9CBA-9451C420F0BF}" type="parTrans" cxnId="{B227F856-A37F-4C23-AC4E-55D2D34CA3A7}">
      <dgm:prSet/>
      <dgm:spPr/>
      <dgm:t>
        <a:bodyPr/>
        <a:lstStyle/>
        <a:p>
          <a:endParaRPr lang="ru-RU"/>
        </a:p>
      </dgm:t>
    </dgm:pt>
    <dgm:pt modelId="{74013013-2C20-48DF-9D38-C433AB694484}" type="sibTrans" cxnId="{B227F856-A37F-4C23-AC4E-55D2D34CA3A7}">
      <dgm:prSet/>
      <dgm:spPr/>
      <dgm:t>
        <a:bodyPr/>
        <a:lstStyle/>
        <a:p>
          <a:endParaRPr lang="ru-RU"/>
        </a:p>
      </dgm:t>
    </dgm:pt>
    <dgm:pt modelId="{499F7493-B038-424A-BF8F-E024C11AFDE3}" type="pres">
      <dgm:prSet presAssocID="{41F85E8E-040D-4443-BB37-FB8B5423ED4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62564E-6448-4F0C-9F4E-338B894B554D}" type="pres">
      <dgm:prSet presAssocID="{8638AB35-EB2F-4FB5-9A9A-1EBFDFF8444B}" presName="comp" presStyleCnt="0"/>
      <dgm:spPr/>
    </dgm:pt>
    <dgm:pt modelId="{B325FB67-26FF-4101-8F51-D4F0F7A85745}" type="pres">
      <dgm:prSet presAssocID="{8638AB35-EB2F-4FB5-9A9A-1EBFDFF8444B}" presName="box" presStyleLbl="node1" presStyleIdx="0" presStyleCnt="3"/>
      <dgm:spPr/>
      <dgm:t>
        <a:bodyPr/>
        <a:lstStyle/>
        <a:p>
          <a:endParaRPr lang="ru-RU"/>
        </a:p>
      </dgm:t>
    </dgm:pt>
    <dgm:pt modelId="{8429FE5A-97A8-4C66-85C9-ED1D189BE542}" type="pres">
      <dgm:prSet presAssocID="{8638AB35-EB2F-4FB5-9A9A-1EBFDFF8444B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</dgm:spPr>
    </dgm:pt>
    <dgm:pt modelId="{12A33808-232D-48E4-AC2D-BA2FA485C615}" type="pres">
      <dgm:prSet presAssocID="{8638AB35-EB2F-4FB5-9A9A-1EBFDFF8444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0A3E9-57C5-4021-A14F-7F9F27C1E7CF}" type="pres">
      <dgm:prSet presAssocID="{D065CAF4-34A1-4D96-9767-BC96B052563F}" presName="spacer" presStyleCnt="0"/>
      <dgm:spPr/>
    </dgm:pt>
    <dgm:pt modelId="{A66CD382-223F-4AB8-B2F0-5DB8F6093FFC}" type="pres">
      <dgm:prSet presAssocID="{0AEC928B-E3AA-4F5F-B0ED-89526D3262B8}" presName="comp" presStyleCnt="0"/>
      <dgm:spPr/>
    </dgm:pt>
    <dgm:pt modelId="{45F95771-6BDC-47EC-B5ED-90FDF6CBF70F}" type="pres">
      <dgm:prSet presAssocID="{0AEC928B-E3AA-4F5F-B0ED-89526D3262B8}" presName="box" presStyleLbl="node1" presStyleIdx="1" presStyleCnt="3"/>
      <dgm:spPr/>
      <dgm:t>
        <a:bodyPr/>
        <a:lstStyle/>
        <a:p>
          <a:endParaRPr lang="ru-RU"/>
        </a:p>
      </dgm:t>
    </dgm:pt>
    <dgm:pt modelId="{5462082F-FE59-4C20-9A24-EA9FDBA2E170}" type="pres">
      <dgm:prSet presAssocID="{0AEC928B-E3AA-4F5F-B0ED-89526D3262B8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1AEBF905-123E-4C6B-B1B5-397C25A77826}" type="pres">
      <dgm:prSet presAssocID="{0AEC928B-E3AA-4F5F-B0ED-89526D3262B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92CDDD-44E3-4B20-8D6E-A373F3D26FC8}" type="pres">
      <dgm:prSet presAssocID="{D78FBFD9-441E-4EB0-9C1A-9C17E319FE52}" presName="spacer" presStyleCnt="0"/>
      <dgm:spPr/>
    </dgm:pt>
    <dgm:pt modelId="{ADA3AE0F-AB49-4FB9-9E53-0ED75E85D4BA}" type="pres">
      <dgm:prSet presAssocID="{9A096C82-95A6-4882-8081-C0453E42E666}" presName="comp" presStyleCnt="0"/>
      <dgm:spPr/>
    </dgm:pt>
    <dgm:pt modelId="{56159FD1-AEC3-47C8-BBE7-AC1BB0E8F9A4}" type="pres">
      <dgm:prSet presAssocID="{9A096C82-95A6-4882-8081-C0453E42E666}" presName="box" presStyleLbl="node1" presStyleIdx="2" presStyleCnt="3"/>
      <dgm:spPr/>
      <dgm:t>
        <a:bodyPr/>
        <a:lstStyle/>
        <a:p>
          <a:endParaRPr lang="ru-RU"/>
        </a:p>
      </dgm:t>
    </dgm:pt>
    <dgm:pt modelId="{C7E91733-36B1-4F36-B2B5-8AC57208B58D}" type="pres">
      <dgm:prSet presAssocID="{9A096C82-95A6-4882-8081-C0453E42E666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CBE4EE5E-F8BC-4A7B-89AF-7AC5C2FDB208}" type="pres">
      <dgm:prSet presAssocID="{9A096C82-95A6-4882-8081-C0453E42E66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2DA202-AC04-4109-9682-0FCFFD4B726E}" srcId="{41F85E8E-040D-4443-BB37-FB8B5423ED4A}" destId="{8638AB35-EB2F-4FB5-9A9A-1EBFDFF8444B}" srcOrd="0" destOrd="0" parTransId="{0FB6D88D-4ADE-4DAA-8D2D-EFB819EFEE49}" sibTransId="{D065CAF4-34A1-4D96-9767-BC96B052563F}"/>
    <dgm:cxn modelId="{A48269E6-E97F-4079-9434-37AFFD6DD056}" type="presOf" srcId="{8638AB35-EB2F-4FB5-9A9A-1EBFDFF8444B}" destId="{B325FB67-26FF-4101-8F51-D4F0F7A85745}" srcOrd="0" destOrd="0" presId="urn:microsoft.com/office/officeart/2005/8/layout/vList4"/>
    <dgm:cxn modelId="{FAFD0840-D136-4622-8057-24DDE8A9B5EC}" type="presOf" srcId="{A6AD2448-7C72-4BB6-89E7-E3C5288C319F}" destId="{45F95771-6BDC-47EC-B5ED-90FDF6CBF70F}" srcOrd="0" destOrd="1" presId="urn:microsoft.com/office/officeart/2005/8/layout/vList4"/>
    <dgm:cxn modelId="{6BB577CF-524E-42A2-999D-8F516CAF7561}" type="presOf" srcId="{9A096C82-95A6-4882-8081-C0453E42E666}" destId="{CBE4EE5E-F8BC-4A7B-89AF-7AC5C2FDB208}" srcOrd="1" destOrd="0" presId="urn:microsoft.com/office/officeart/2005/8/layout/vList4"/>
    <dgm:cxn modelId="{87EE3F5B-5527-4946-ABF3-DD043CC90BED}" type="presOf" srcId="{E375885F-5EEA-4D05-9149-ACE48E6CCF3F}" destId="{56159FD1-AEC3-47C8-BBE7-AC1BB0E8F9A4}" srcOrd="0" destOrd="2" presId="urn:microsoft.com/office/officeart/2005/8/layout/vList4"/>
    <dgm:cxn modelId="{1397A2E1-3082-4F60-96CB-CB431B0E5AA5}" type="presOf" srcId="{41F85E8E-040D-4443-BB37-FB8B5423ED4A}" destId="{499F7493-B038-424A-BF8F-E024C11AFDE3}" srcOrd="0" destOrd="0" presId="urn:microsoft.com/office/officeart/2005/8/layout/vList4"/>
    <dgm:cxn modelId="{371D4785-FAE4-4E81-B24A-75516B310429}" type="presOf" srcId="{8638AB35-EB2F-4FB5-9A9A-1EBFDFF8444B}" destId="{12A33808-232D-48E4-AC2D-BA2FA485C615}" srcOrd="1" destOrd="0" presId="urn:microsoft.com/office/officeart/2005/8/layout/vList4"/>
    <dgm:cxn modelId="{186C0DE5-F9E0-4436-96DB-6E97FD1169E4}" srcId="{41F85E8E-040D-4443-BB37-FB8B5423ED4A}" destId="{0AEC928B-E3AA-4F5F-B0ED-89526D3262B8}" srcOrd="1" destOrd="0" parTransId="{3DB6D8EE-EE95-4508-BB12-C467F730AA42}" sibTransId="{D78FBFD9-441E-4EB0-9C1A-9C17E319FE52}"/>
    <dgm:cxn modelId="{07AB503E-BD09-44FB-BAD9-7CD3FA27EA1A}" type="presOf" srcId="{E375885F-5EEA-4D05-9149-ACE48E6CCF3F}" destId="{CBE4EE5E-F8BC-4A7B-89AF-7AC5C2FDB208}" srcOrd="1" destOrd="2" presId="urn:microsoft.com/office/officeart/2005/8/layout/vList4"/>
    <dgm:cxn modelId="{3EAE0B08-79CA-4FCE-BBB5-A4D4406767E6}" srcId="{0AEC928B-E3AA-4F5F-B0ED-89526D3262B8}" destId="{58124227-7149-4B39-BCBC-764170ED3837}" srcOrd="1" destOrd="0" parTransId="{74758257-DFCB-4655-810A-9F3DD65D408E}" sibTransId="{24E08779-9558-4728-BDED-FD307D41B902}"/>
    <dgm:cxn modelId="{C630DF62-9653-460E-BE0F-EA5BA911C7E9}" type="presOf" srcId="{0AEC928B-E3AA-4F5F-B0ED-89526D3262B8}" destId="{45F95771-6BDC-47EC-B5ED-90FDF6CBF70F}" srcOrd="0" destOrd="0" presId="urn:microsoft.com/office/officeart/2005/8/layout/vList4"/>
    <dgm:cxn modelId="{9C0729A6-AE34-4731-893A-23FCB639F3A2}" type="presOf" srcId="{58124227-7149-4B39-BCBC-764170ED3837}" destId="{45F95771-6BDC-47EC-B5ED-90FDF6CBF70F}" srcOrd="0" destOrd="2" presId="urn:microsoft.com/office/officeart/2005/8/layout/vList4"/>
    <dgm:cxn modelId="{00CFA17B-E299-44F4-8A99-AF9393914187}" type="presOf" srcId="{E22585BE-6998-4664-87FB-20AD9215DDBF}" destId="{12A33808-232D-48E4-AC2D-BA2FA485C615}" srcOrd="1" destOrd="1" presId="urn:microsoft.com/office/officeart/2005/8/layout/vList4"/>
    <dgm:cxn modelId="{C1F402AB-99F0-4DDC-B487-C28EE4A40D63}" type="presOf" srcId="{0AEC928B-E3AA-4F5F-B0ED-89526D3262B8}" destId="{1AEBF905-123E-4C6B-B1B5-397C25A77826}" srcOrd="1" destOrd="0" presId="urn:microsoft.com/office/officeart/2005/8/layout/vList4"/>
    <dgm:cxn modelId="{12CF271A-A974-4591-8FC7-FC7C53E7207E}" type="presOf" srcId="{A6AD2448-7C72-4BB6-89E7-E3C5288C319F}" destId="{1AEBF905-123E-4C6B-B1B5-397C25A77826}" srcOrd="1" destOrd="1" presId="urn:microsoft.com/office/officeart/2005/8/layout/vList4"/>
    <dgm:cxn modelId="{3B33CBBD-2937-4A18-9095-B52221ED93B3}" srcId="{9A096C82-95A6-4882-8081-C0453E42E666}" destId="{1AC07A22-52B6-485A-9A78-494C7DB020EB}" srcOrd="0" destOrd="0" parTransId="{719659C8-C147-4C0F-BB8A-88D1E2E14080}" sibTransId="{1D1535AA-55E4-4C4C-B5D3-2724F0328C75}"/>
    <dgm:cxn modelId="{273D89CA-73EF-47CC-A0A4-B9DABEE0C9D4}" type="presOf" srcId="{1AC07A22-52B6-485A-9A78-494C7DB020EB}" destId="{56159FD1-AEC3-47C8-BBE7-AC1BB0E8F9A4}" srcOrd="0" destOrd="1" presId="urn:microsoft.com/office/officeart/2005/8/layout/vList4"/>
    <dgm:cxn modelId="{BFDDF8E2-6AFD-4A6D-B0AB-6F344A75A843}" type="presOf" srcId="{9A096C82-95A6-4882-8081-C0453E42E666}" destId="{56159FD1-AEC3-47C8-BBE7-AC1BB0E8F9A4}" srcOrd="0" destOrd="0" presId="urn:microsoft.com/office/officeart/2005/8/layout/vList4"/>
    <dgm:cxn modelId="{609163CC-6CF8-42D1-840B-8CA02E351F80}" srcId="{0AEC928B-E3AA-4F5F-B0ED-89526D3262B8}" destId="{A6AD2448-7C72-4BB6-89E7-E3C5288C319F}" srcOrd="0" destOrd="0" parTransId="{91888CB1-F8D4-4B99-9A05-1F9422D51385}" sibTransId="{1D6A61F9-51BC-4C0E-83ED-31793AF67895}"/>
    <dgm:cxn modelId="{0797A520-12BF-4595-9EE8-0C53AB26E4EA}" srcId="{41F85E8E-040D-4443-BB37-FB8B5423ED4A}" destId="{9A096C82-95A6-4882-8081-C0453E42E666}" srcOrd="2" destOrd="0" parTransId="{FD5FDAAA-34A5-44F6-AEBF-26322C05698B}" sibTransId="{309D4A2F-0C11-4225-BC7E-0E7ABF64F90F}"/>
    <dgm:cxn modelId="{3354C548-FBBE-4E68-8C84-0AF03B0DB67B}" type="presOf" srcId="{1AC07A22-52B6-485A-9A78-494C7DB020EB}" destId="{CBE4EE5E-F8BC-4A7B-89AF-7AC5C2FDB208}" srcOrd="1" destOrd="1" presId="urn:microsoft.com/office/officeart/2005/8/layout/vList4"/>
    <dgm:cxn modelId="{988B1A94-3802-47EF-8E8A-1BDDB32D3A59}" type="presOf" srcId="{58124227-7149-4B39-BCBC-764170ED3837}" destId="{1AEBF905-123E-4C6B-B1B5-397C25A77826}" srcOrd="1" destOrd="2" presId="urn:microsoft.com/office/officeart/2005/8/layout/vList4"/>
    <dgm:cxn modelId="{4BA73D32-A9F2-483A-BBF0-79E86A967657}" srcId="{8638AB35-EB2F-4FB5-9A9A-1EBFDFF8444B}" destId="{E22585BE-6998-4664-87FB-20AD9215DDBF}" srcOrd="0" destOrd="0" parTransId="{00EAE2F7-86B5-4364-91C9-F5451CC200BA}" sibTransId="{DE8E4543-B492-4243-94D0-E5DFDB6AE5AC}"/>
    <dgm:cxn modelId="{EA42D58D-E9E9-4EAE-A7CC-12EDCC23F3C1}" type="presOf" srcId="{E22585BE-6998-4664-87FB-20AD9215DDBF}" destId="{B325FB67-26FF-4101-8F51-D4F0F7A85745}" srcOrd="0" destOrd="1" presId="urn:microsoft.com/office/officeart/2005/8/layout/vList4"/>
    <dgm:cxn modelId="{B227F856-A37F-4C23-AC4E-55D2D34CA3A7}" srcId="{9A096C82-95A6-4882-8081-C0453E42E666}" destId="{E375885F-5EEA-4D05-9149-ACE48E6CCF3F}" srcOrd="1" destOrd="0" parTransId="{D9DB7E7A-ED1A-4312-9CBA-9451C420F0BF}" sibTransId="{74013013-2C20-48DF-9D38-C433AB694484}"/>
    <dgm:cxn modelId="{3F939AE9-0862-4945-ADFF-0245B40FE0C8}" type="presParOf" srcId="{499F7493-B038-424A-BF8F-E024C11AFDE3}" destId="{E862564E-6448-4F0C-9F4E-338B894B554D}" srcOrd="0" destOrd="0" presId="urn:microsoft.com/office/officeart/2005/8/layout/vList4"/>
    <dgm:cxn modelId="{7AC1FF8D-1C44-4453-B6DD-A91F508D54BA}" type="presParOf" srcId="{E862564E-6448-4F0C-9F4E-338B894B554D}" destId="{B325FB67-26FF-4101-8F51-D4F0F7A85745}" srcOrd="0" destOrd="0" presId="urn:microsoft.com/office/officeart/2005/8/layout/vList4"/>
    <dgm:cxn modelId="{D17831C6-6EB6-4DD3-8F40-CBD546A13926}" type="presParOf" srcId="{E862564E-6448-4F0C-9F4E-338B894B554D}" destId="{8429FE5A-97A8-4C66-85C9-ED1D189BE542}" srcOrd="1" destOrd="0" presId="urn:microsoft.com/office/officeart/2005/8/layout/vList4"/>
    <dgm:cxn modelId="{99E4B228-EEC0-4B28-B4AD-119B63512A77}" type="presParOf" srcId="{E862564E-6448-4F0C-9F4E-338B894B554D}" destId="{12A33808-232D-48E4-AC2D-BA2FA485C615}" srcOrd="2" destOrd="0" presId="urn:microsoft.com/office/officeart/2005/8/layout/vList4"/>
    <dgm:cxn modelId="{0B2A3A21-C9F2-4E2E-9D48-B10D60DECF10}" type="presParOf" srcId="{499F7493-B038-424A-BF8F-E024C11AFDE3}" destId="{3310A3E9-57C5-4021-A14F-7F9F27C1E7CF}" srcOrd="1" destOrd="0" presId="urn:microsoft.com/office/officeart/2005/8/layout/vList4"/>
    <dgm:cxn modelId="{92E5BC2F-DD82-43D0-BF0C-7E4C08BD72F8}" type="presParOf" srcId="{499F7493-B038-424A-BF8F-E024C11AFDE3}" destId="{A66CD382-223F-4AB8-B2F0-5DB8F6093FFC}" srcOrd="2" destOrd="0" presId="urn:microsoft.com/office/officeart/2005/8/layout/vList4"/>
    <dgm:cxn modelId="{EF6BDAFD-33F0-4CC9-A092-DE47104453B1}" type="presParOf" srcId="{A66CD382-223F-4AB8-B2F0-5DB8F6093FFC}" destId="{45F95771-6BDC-47EC-B5ED-90FDF6CBF70F}" srcOrd="0" destOrd="0" presId="urn:microsoft.com/office/officeart/2005/8/layout/vList4"/>
    <dgm:cxn modelId="{5ED1DB13-D1BC-4889-A73C-82DA059A0504}" type="presParOf" srcId="{A66CD382-223F-4AB8-B2F0-5DB8F6093FFC}" destId="{5462082F-FE59-4C20-9A24-EA9FDBA2E170}" srcOrd="1" destOrd="0" presId="urn:microsoft.com/office/officeart/2005/8/layout/vList4"/>
    <dgm:cxn modelId="{8A11A2D1-DB7A-41E2-80E4-782D56B1B714}" type="presParOf" srcId="{A66CD382-223F-4AB8-B2F0-5DB8F6093FFC}" destId="{1AEBF905-123E-4C6B-B1B5-397C25A77826}" srcOrd="2" destOrd="0" presId="urn:microsoft.com/office/officeart/2005/8/layout/vList4"/>
    <dgm:cxn modelId="{BEDC4609-38E5-402A-A8D3-E1FD10D4E5CE}" type="presParOf" srcId="{499F7493-B038-424A-BF8F-E024C11AFDE3}" destId="{AD92CDDD-44E3-4B20-8D6E-A373F3D26FC8}" srcOrd="3" destOrd="0" presId="urn:microsoft.com/office/officeart/2005/8/layout/vList4"/>
    <dgm:cxn modelId="{5D9BDBCD-5B57-4BCB-899B-79B513E9B195}" type="presParOf" srcId="{499F7493-B038-424A-BF8F-E024C11AFDE3}" destId="{ADA3AE0F-AB49-4FB9-9E53-0ED75E85D4BA}" srcOrd="4" destOrd="0" presId="urn:microsoft.com/office/officeart/2005/8/layout/vList4"/>
    <dgm:cxn modelId="{A2FBD685-3424-452C-9051-96397E47B1DB}" type="presParOf" srcId="{ADA3AE0F-AB49-4FB9-9E53-0ED75E85D4BA}" destId="{56159FD1-AEC3-47C8-BBE7-AC1BB0E8F9A4}" srcOrd="0" destOrd="0" presId="urn:microsoft.com/office/officeart/2005/8/layout/vList4"/>
    <dgm:cxn modelId="{79DDB79D-88EC-4507-9F7B-9197668A92F5}" type="presParOf" srcId="{ADA3AE0F-AB49-4FB9-9E53-0ED75E85D4BA}" destId="{C7E91733-36B1-4F36-B2B5-8AC57208B58D}" srcOrd="1" destOrd="0" presId="urn:microsoft.com/office/officeart/2005/8/layout/vList4"/>
    <dgm:cxn modelId="{F733329F-1574-4CA9-9F79-8B48B9442217}" type="presParOf" srcId="{ADA3AE0F-AB49-4FB9-9E53-0ED75E85D4BA}" destId="{CBE4EE5E-F8BC-4A7B-89AF-7AC5C2FDB20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8A3F2F-0718-4F99-9FA6-882F0B3D5929}" type="doc">
      <dgm:prSet loTypeId="urn:microsoft.com/office/officeart/2005/8/layout/funnel1" loCatId="process" qsTypeId="urn:microsoft.com/office/officeart/2005/8/quickstyle/simple1" qsCatId="simple" csTypeId="urn:microsoft.com/office/officeart/2005/8/colors/colorful2" csCatId="colorful" phldr="1"/>
      <dgm:spPr/>
    </dgm:pt>
    <dgm:pt modelId="{F135E7B5-BD48-4042-A288-A67A842A1776}">
      <dgm:prSet phldrT="[Текст]" custT="1"/>
      <dgm:spPr/>
      <dgm:t>
        <a:bodyPr/>
        <a:lstStyle/>
        <a:p>
          <a:r>
            <a:rPr lang="ru-RU" sz="1800" dirty="0" smtClean="0"/>
            <a:t>Цель (планируемые результаты)</a:t>
          </a:r>
          <a:endParaRPr lang="ru-RU" sz="1800" dirty="0"/>
        </a:p>
      </dgm:t>
    </dgm:pt>
    <dgm:pt modelId="{2882B0B8-6EB4-46DF-8125-594734D8D25E}" type="parTrans" cxnId="{C04C7ECC-55DE-4EFE-95C8-ADE22E35F063}">
      <dgm:prSet/>
      <dgm:spPr/>
      <dgm:t>
        <a:bodyPr/>
        <a:lstStyle/>
        <a:p>
          <a:endParaRPr lang="ru-RU"/>
        </a:p>
      </dgm:t>
    </dgm:pt>
    <dgm:pt modelId="{CA58A906-B318-4FBE-AA2B-B8AF7778D922}" type="sibTrans" cxnId="{C04C7ECC-55DE-4EFE-95C8-ADE22E35F063}">
      <dgm:prSet/>
      <dgm:spPr/>
      <dgm:t>
        <a:bodyPr/>
        <a:lstStyle/>
        <a:p>
          <a:endParaRPr lang="ru-RU"/>
        </a:p>
      </dgm:t>
    </dgm:pt>
    <dgm:pt modelId="{2B7FFC48-F9F3-4C5D-B0D8-CB272F5E90C4}">
      <dgm:prSet phldrT="[Текст]" custT="1"/>
      <dgm:spPr/>
      <dgm:t>
        <a:bodyPr/>
        <a:lstStyle/>
        <a:p>
          <a:r>
            <a:rPr lang="ru-RU" sz="1800" dirty="0" smtClean="0"/>
            <a:t>Система уроков (по одному тексту)</a:t>
          </a:r>
          <a:endParaRPr lang="ru-RU" sz="1800" dirty="0"/>
        </a:p>
      </dgm:t>
    </dgm:pt>
    <dgm:pt modelId="{3EDBB0C0-08A0-4B83-B094-DC52813C69AE}" type="parTrans" cxnId="{F38599FD-A59A-4E4B-B4C1-5A6C3D11B6BD}">
      <dgm:prSet/>
      <dgm:spPr/>
      <dgm:t>
        <a:bodyPr/>
        <a:lstStyle/>
        <a:p>
          <a:endParaRPr lang="ru-RU"/>
        </a:p>
      </dgm:t>
    </dgm:pt>
    <dgm:pt modelId="{E156DBB3-F997-42E3-A8EF-550F38E46EDC}" type="sibTrans" cxnId="{F38599FD-A59A-4E4B-B4C1-5A6C3D11B6BD}">
      <dgm:prSet/>
      <dgm:spPr/>
      <dgm:t>
        <a:bodyPr/>
        <a:lstStyle/>
        <a:p>
          <a:endParaRPr lang="ru-RU"/>
        </a:p>
      </dgm:t>
    </dgm:pt>
    <dgm:pt modelId="{635D5346-F19E-4106-9C30-8C69747A5A59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bg2">
                  <a:lumMod val="25000"/>
                </a:schemeClr>
              </a:solidFill>
            </a:rPr>
            <a:t>Технология «День единого текста»</a:t>
          </a:r>
          <a:endParaRPr lang="ru-RU" sz="4000" b="1" dirty="0">
            <a:solidFill>
              <a:schemeClr val="bg2">
                <a:lumMod val="25000"/>
              </a:schemeClr>
            </a:solidFill>
          </a:endParaRPr>
        </a:p>
      </dgm:t>
    </dgm:pt>
    <dgm:pt modelId="{9D09EFEC-03DE-4C7F-BA96-039467C3154F}" type="parTrans" cxnId="{03B27283-5F30-4222-9555-C22A64FA1749}">
      <dgm:prSet/>
      <dgm:spPr/>
      <dgm:t>
        <a:bodyPr/>
        <a:lstStyle/>
        <a:p>
          <a:endParaRPr lang="ru-RU"/>
        </a:p>
      </dgm:t>
    </dgm:pt>
    <dgm:pt modelId="{6EFE924C-0ACD-4CBE-A86C-9A15A9F52B79}" type="sibTrans" cxnId="{03B27283-5F30-4222-9555-C22A64FA1749}">
      <dgm:prSet/>
      <dgm:spPr/>
      <dgm:t>
        <a:bodyPr/>
        <a:lstStyle/>
        <a:p>
          <a:endParaRPr lang="ru-RU"/>
        </a:p>
      </dgm:t>
    </dgm:pt>
    <dgm:pt modelId="{77531FF8-D81A-471B-BC60-453CC000E59D}">
      <dgm:prSet phldrT="[Текст]" custT="1"/>
      <dgm:spPr/>
      <dgm:t>
        <a:bodyPr/>
        <a:lstStyle/>
        <a:p>
          <a:r>
            <a:rPr lang="ru-RU" sz="1800" dirty="0" smtClean="0"/>
            <a:t>Система оценки</a:t>
          </a:r>
          <a:endParaRPr lang="ru-RU" sz="1800" dirty="0"/>
        </a:p>
      </dgm:t>
    </dgm:pt>
    <dgm:pt modelId="{8FF060DF-05AB-41B2-AEF1-CABDB5492DAE}" type="parTrans" cxnId="{5C198183-3FED-484F-890D-0EB9C33621A0}">
      <dgm:prSet/>
      <dgm:spPr/>
      <dgm:t>
        <a:bodyPr/>
        <a:lstStyle/>
        <a:p>
          <a:endParaRPr lang="ru-RU"/>
        </a:p>
      </dgm:t>
    </dgm:pt>
    <dgm:pt modelId="{C4F366C7-EF7D-4FC5-AF6B-D1F720CCF8A3}" type="sibTrans" cxnId="{5C198183-3FED-484F-890D-0EB9C33621A0}">
      <dgm:prSet/>
      <dgm:spPr/>
      <dgm:t>
        <a:bodyPr/>
        <a:lstStyle/>
        <a:p>
          <a:endParaRPr lang="ru-RU"/>
        </a:p>
      </dgm:t>
    </dgm:pt>
    <dgm:pt modelId="{CC3A78C9-E9D6-4542-A59B-C52BC15794E4}" type="pres">
      <dgm:prSet presAssocID="{A58A3F2F-0718-4F99-9FA6-882F0B3D5929}" presName="Name0" presStyleCnt="0">
        <dgm:presLayoutVars>
          <dgm:chMax val="4"/>
          <dgm:resizeHandles val="exact"/>
        </dgm:presLayoutVars>
      </dgm:prSet>
      <dgm:spPr/>
    </dgm:pt>
    <dgm:pt modelId="{A8E62675-1D94-4417-AA75-5E26E168D4BF}" type="pres">
      <dgm:prSet presAssocID="{A58A3F2F-0718-4F99-9FA6-882F0B3D5929}" presName="ellipse" presStyleLbl="trBgShp" presStyleIdx="0" presStyleCnt="1"/>
      <dgm:spPr/>
    </dgm:pt>
    <dgm:pt modelId="{50538529-630D-47BB-B62B-77DF2EC7957C}" type="pres">
      <dgm:prSet presAssocID="{A58A3F2F-0718-4F99-9FA6-882F0B3D5929}" presName="arrow1" presStyleLbl="fgShp" presStyleIdx="0" presStyleCnt="1"/>
      <dgm:spPr/>
    </dgm:pt>
    <dgm:pt modelId="{936B6A57-965D-46D9-B9B0-5793AAB22EE7}" type="pres">
      <dgm:prSet presAssocID="{A58A3F2F-0718-4F99-9FA6-882F0B3D5929}" presName="rectangle" presStyleLbl="revTx" presStyleIdx="0" presStyleCnt="1" custScaleX="198960" custLinFactNeighborX="-1001" custLinFactNeighborY="-35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CB08B-1E25-47D0-9228-96B3E951E137}" type="pres">
      <dgm:prSet presAssocID="{2B7FFC48-F9F3-4C5D-B0D8-CB272F5E90C4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287BB-8A64-4890-9B0F-D80FA4ED697C}" type="pres">
      <dgm:prSet presAssocID="{77531FF8-D81A-471B-BC60-453CC000E59D}" presName="item2" presStyleLbl="node1" presStyleIdx="1" presStyleCnt="3" custScaleX="124544" custScaleY="118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BD96A-0C63-4BBD-ABA4-53CB145168B0}" type="pres">
      <dgm:prSet presAssocID="{635D5346-F19E-4106-9C30-8C69747A5A59}" presName="item3" presStyleLbl="node1" presStyleIdx="2" presStyleCnt="3" custScaleX="114446" custScaleY="110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3B70E-4465-4C5E-89F3-C7D9B2C6A893}" type="pres">
      <dgm:prSet presAssocID="{A58A3F2F-0718-4F99-9FA6-882F0B3D5929}" presName="funnel" presStyleLbl="trAlignAcc1" presStyleIdx="0" presStyleCnt="1" custScaleX="113592" custScaleY="125994"/>
      <dgm:spPr/>
    </dgm:pt>
  </dgm:ptLst>
  <dgm:cxnLst>
    <dgm:cxn modelId="{A49A42BF-E722-48CA-AE00-94DCBC00D36B}" type="presOf" srcId="{635D5346-F19E-4106-9C30-8C69747A5A59}" destId="{936B6A57-965D-46D9-B9B0-5793AAB22EE7}" srcOrd="0" destOrd="0" presId="urn:microsoft.com/office/officeart/2005/8/layout/funnel1"/>
    <dgm:cxn modelId="{D8943D03-DF22-405A-8492-BE7108B5072E}" type="presOf" srcId="{F135E7B5-BD48-4042-A288-A67A842A1776}" destId="{04ABD96A-0C63-4BBD-ABA4-53CB145168B0}" srcOrd="0" destOrd="0" presId="urn:microsoft.com/office/officeart/2005/8/layout/funnel1"/>
    <dgm:cxn modelId="{C04C7ECC-55DE-4EFE-95C8-ADE22E35F063}" srcId="{A58A3F2F-0718-4F99-9FA6-882F0B3D5929}" destId="{F135E7B5-BD48-4042-A288-A67A842A1776}" srcOrd="0" destOrd="0" parTransId="{2882B0B8-6EB4-46DF-8125-594734D8D25E}" sibTransId="{CA58A906-B318-4FBE-AA2B-B8AF7778D922}"/>
    <dgm:cxn modelId="{5C198183-3FED-484F-890D-0EB9C33621A0}" srcId="{A58A3F2F-0718-4F99-9FA6-882F0B3D5929}" destId="{77531FF8-D81A-471B-BC60-453CC000E59D}" srcOrd="2" destOrd="0" parTransId="{8FF060DF-05AB-41B2-AEF1-CABDB5492DAE}" sibTransId="{C4F366C7-EF7D-4FC5-AF6B-D1F720CCF8A3}"/>
    <dgm:cxn modelId="{03B27283-5F30-4222-9555-C22A64FA1749}" srcId="{A58A3F2F-0718-4F99-9FA6-882F0B3D5929}" destId="{635D5346-F19E-4106-9C30-8C69747A5A59}" srcOrd="3" destOrd="0" parTransId="{9D09EFEC-03DE-4C7F-BA96-039467C3154F}" sibTransId="{6EFE924C-0ACD-4CBE-A86C-9A15A9F52B79}"/>
    <dgm:cxn modelId="{CF48A559-0DD6-4F1B-8C27-05F6F1D805C8}" type="presOf" srcId="{77531FF8-D81A-471B-BC60-453CC000E59D}" destId="{86DCB08B-1E25-47D0-9228-96B3E951E137}" srcOrd="0" destOrd="0" presId="urn:microsoft.com/office/officeart/2005/8/layout/funnel1"/>
    <dgm:cxn modelId="{24D438BD-7C52-467E-9353-675F73F7EB4B}" type="presOf" srcId="{A58A3F2F-0718-4F99-9FA6-882F0B3D5929}" destId="{CC3A78C9-E9D6-4542-A59B-C52BC15794E4}" srcOrd="0" destOrd="0" presId="urn:microsoft.com/office/officeart/2005/8/layout/funnel1"/>
    <dgm:cxn modelId="{F38599FD-A59A-4E4B-B4C1-5A6C3D11B6BD}" srcId="{A58A3F2F-0718-4F99-9FA6-882F0B3D5929}" destId="{2B7FFC48-F9F3-4C5D-B0D8-CB272F5E90C4}" srcOrd="1" destOrd="0" parTransId="{3EDBB0C0-08A0-4B83-B094-DC52813C69AE}" sibTransId="{E156DBB3-F997-42E3-A8EF-550F38E46EDC}"/>
    <dgm:cxn modelId="{3CA0115E-D6AF-4529-BD60-6A7F9FE4726F}" type="presOf" srcId="{2B7FFC48-F9F3-4C5D-B0D8-CB272F5E90C4}" destId="{A67287BB-8A64-4890-9B0F-D80FA4ED697C}" srcOrd="0" destOrd="0" presId="urn:microsoft.com/office/officeart/2005/8/layout/funnel1"/>
    <dgm:cxn modelId="{8D0ABA02-0E22-405D-A6CE-1EBE52B2F747}" type="presParOf" srcId="{CC3A78C9-E9D6-4542-A59B-C52BC15794E4}" destId="{A8E62675-1D94-4417-AA75-5E26E168D4BF}" srcOrd="0" destOrd="0" presId="urn:microsoft.com/office/officeart/2005/8/layout/funnel1"/>
    <dgm:cxn modelId="{7CC7F72B-FFF0-4733-A6EA-3D6DE77C234E}" type="presParOf" srcId="{CC3A78C9-E9D6-4542-A59B-C52BC15794E4}" destId="{50538529-630D-47BB-B62B-77DF2EC7957C}" srcOrd="1" destOrd="0" presId="urn:microsoft.com/office/officeart/2005/8/layout/funnel1"/>
    <dgm:cxn modelId="{A40F409C-0067-485C-AF27-BCF9FD11EBB5}" type="presParOf" srcId="{CC3A78C9-E9D6-4542-A59B-C52BC15794E4}" destId="{936B6A57-965D-46D9-B9B0-5793AAB22EE7}" srcOrd="2" destOrd="0" presId="urn:microsoft.com/office/officeart/2005/8/layout/funnel1"/>
    <dgm:cxn modelId="{6D5B247E-3D29-4C9D-ACB8-C05E1D16983F}" type="presParOf" srcId="{CC3A78C9-E9D6-4542-A59B-C52BC15794E4}" destId="{86DCB08B-1E25-47D0-9228-96B3E951E137}" srcOrd="3" destOrd="0" presId="urn:microsoft.com/office/officeart/2005/8/layout/funnel1"/>
    <dgm:cxn modelId="{31D3B8D5-9700-425E-B086-B04FA2432845}" type="presParOf" srcId="{CC3A78C9-E9D6-4542-A59B-C52BC15794E4}" destId="{A67287BB-8A64-4890-9B0F-D80FA4ED697C}" srcOrd="4" destOrd="0" presId="urn:microsoft.com/office/officeart/2005/8/layout/funnel1"/>
    <dgm:cxn modelId="{9711B676-222B-4804-B3CC-B2AD0CBD6685}" type="presParOf" srcId="{CC3A78C9-E9D6-4542-A59B-C52BC15794E4}" destId="{04ABD96A-0C63-4BBD-ABA4-53CB145168B0}" srcOrd="5" destOrd="0" presId="urn:microsoft.com/office/officeart/2005/8/layout/funnel1"/>
    <dgm:cxn modelId="{33D898CA-6322-478E-B521-FE59172841A1}" type="presParOf" srcId="{CC3A78C9-E9D6-4542-A59B-C52BC15794E4}" destId="{7433B70E-4465-4C5E-89F3-C7D9B2C6A89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18FF1-7277-4E0C-83DB-BAE2A0BFAF2C}">
      <dsp:nvSpPr>
        <dsp:cNvPr id="0" name=""/>
        <dsp:cNvSpPr/>
      </dsp:nvSpPr>
      <dsp:spPr>
        <a:xfrm>
          <a:off x="3335707" y="2501132"/>
          <a:ext cx="2331847" cy="208200"/>
        </a:xfrm>
        <a:custGeom>
          <a:avLst/>
          <a:gdLst/>
          <a:ahLst/>
          <a:cxnLst/>
          <a:rect l="0" t="0" r="0" b="0"/>
          <a:pathLst>
            <a:path>
              <a:moveTo>
                <a:pt x="0" y="208200"/>
              </a:moveTo>
              <a:lnTo>
                <a:pt x="2331847" y="208200"/>
              </a:lnTo>
              <a:lnTo>
                <a:pt x="2331847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8D75C5-5DC1-41BF-86FA-D4D24CC800EC}">
      <dsp:nvSpPr>
        <dsp:cNvPr id="0" name=""/>
        <dsp:cNvSpPr/>
      </dsp:nvSpPr>
      <dsp:spPr>
        <a:xfrm>
          <a:off x="3335707" y="2709333"/>
          <a:ext cx="4663694" cy="1432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30573" y="0"/>
              </a:lnTo>
              <a:lnTo>
                <a:pt x="4330573" y="1432420"/>
              </a:lnTo>
              <a:lnTo>
                <a:pt x="4663694" y="14324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3E5D6-7416-41C2-9886-DEA8322BD4AA}">
      <dsp:nvSpPr>
        <dsp:cNvPr id="0" name=""/>
        <dsp:cNvSpPr/>
      </dsp:nvSpPr>
      <dsp:spPr>
        <a:xfrm>
          <a:off x="3335707" y="2663613"/>
          <a:ext cx="46636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63694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FDBC8-69D7-459D-B7C7-814C96292EAF}">
      <dsp:nvSpPr>
        <dsp:cNvPr id="0" name=""/>
        <dsp:cNvSpPr/>
      </dsp:nvSpPr>
      <dsp:spPr>
        <a:xfrm>
          <a:off x="3335707" y="1276913"/>
          <a:ext cx="4663694" cy="1432420"/>
        </a:xfrm>
        <a:custGeom>
          <a:avLst/>
          <a:gdLst/>
          <a:ahLst/>
          <a:cxnLst/>
          <a:rect l="0" t="0" r="0" b="0"/>
          <a:pathLst>
            <a:path>
              <a:moveTo>
                <a:pt x="0" y="1432420"/>
              </a:moveTo>
              <a:lnTo>
                <a:pt x="4330573" y="1432420"/>
              </a:lnTo>
              <a:lnTo>
                <a:pt x="4330573" y="0"/>
              </a:lnTo>
              <a:lnTo>
                <a:pt x="4663694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3D051-BDA4-46E5-B0E4-28FAF2AE07AF}">
      <dsp:nvSpPr>
        <dsp:cNvPr id="0" name=""/>
        <dsp:cNvSpPr/>
      </dsp:nvSpPr>
      <dsp:spPr>
        <a:xfrm>
          <a:off x="4496" y="2201323"/>
          <a:ext cx="3331210" cy="1016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Метапредметный результат</a:t>
          </a:r>
          <a:endParaRPr lang="ru-RU" sz="2300" kern="1200" dirty="0"/>
        </a:p>
      </dsp:txBody>
      <dsp:txXfrm>
        <a:off x="4496" y="2201323"/>
        <a:ext cx="3331210" cy="1016019"/>
      </dsp:txXfrm>
    </dsp:sp>
    <dsp:sp modelId="{821A655F-DB14-4138-B2F9-ED5128B653BA}">
      <dsp:nvSpPr>
        <dsp:cNvPr id="0" name=""/>
        <dsp:cNvSpPr/>
      </dsp:nvSpPr>
      <dsp:spPr>
        <a:xfrm>
          <a:off x="7999401" y="768903"/>
          <a:ext cx="3331210" cy="10160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Поиск информации и понимание прочитанного</a:t>
          </a:r>
          <a:endParaRPr lang="ru-RU" sz="2300" kern="1200" dirty="0"/>
        </a:p>
      </dsp:txBody>
      <dsp:txXfrm>
        <a:off x="7999401" y="768903"/>
        <a:ext cx="3331210" cy="1016019"/>
      </dsp:txXfrm>
    </dsp:sp>
    <dsp:sp modelId="{D1EBFE54-9320-4F99-95AB-8094792CE2E6}">
      <dsp:nvSpPr>
        <dsp:cNvPr id="0" name=""/>
        <dsp:cNvSpPr/>
      </dsp:nvSpPr>
      <dsp:spPr>
        <a:xfrm>
          <a:off x="7999401" y="2201323"/>
          <a:ext cx="3331210" cy="10160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Преобразование и интерпретация информации</a:t>
          </a:r>
          <a:endParaRPr lang="ru-RU" sz="2300" kern="1200" dirty="0"/>
        </a:p>
      </dsp:txBody>
      <dsp:txXfrm>
        <a:off x="7999401" y="2201323"/>
        <a:ext cx="3331210" cy="1016019"/>
      </dsp:txXfrm>
    </dsp:sp>
    <dsp:sp modelId="{60268E7D-D506-4C73-92FE-5F3F592463C1}">
      <dsp:nvSpPr>
        <dsp:cNvPr id="0" name=""/>
        <dsp:cNvSpPr/>
      </dsp:nvSpPr>
      <dsp:spPr>
        <a:xfrm>
          <a:off x="7999401" y="3633744"/>
          <a:ext cx="3331210" cy="10160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Оценка информации</a:t>
          </a:r>
          <a:endParaRPr lang="ru-RU" sz="2300" kern="1200" dirty="0"/>
        </a:p>
      </dsp:txBody>
      <dsp:txXfrm>
        <a:off x="7999401" y="3633744"/>
        <a:ext cx="3331210" cy="1016019"/>
      </dsp:txXfrm>
    </dsp:sp>
    <dsp:sp modelId="{500F1522-81E6-4127-8258-35E939A3C37F}">
      <dsp:nvSpPr>
        <dsp:cNvPr id="0" name=""/>
        <dsp:cNvSpPr/>
      </dsp:nvSpPr>
      <dsp:spPr>
        <a:xfrm>
          <a:off x="4001949" y="1485113"/>
          <a:ext cx="3331210" cy="10160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Смысловое чтение</a:t>
          </a:r>
          <a:endParaRPr lang="ru-RU" sz="2300" kern="1200" dirty="0"/>
        </a:p>
      </dsp:txBody>
      <dsp:txXfrm>
        <a:off x="4001949" y="1485113"/>
        <a:ext cx="3331210" cy="10160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6A21B-CCCA-452D-8EBF-CDF9E23D9CA1}">
      <dsp:nvSpPr>
        <dsp:cNvPr id="0" name=""/>
        <dsp:cNvSpPr/>
      </dsp:nvSpPr>
      <dsp:spPr>
        <a:xfrm rot="5400000">
          <a:off x="1382989" y="959350"/>
          <a:ext cx="1655397" cy="275454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4F94D-8D28-4A72-BCEB-C3536B68B754}">
      <dsp:nvSpPr>
        <dsp:cNvPr id="0" name=""/>
        <dsp:cNvSpPr/>
      </dsp:nvSpPr>
      <dsp:spPr>
        <a:xfrm>
          <a:off x="1106662" y="1782365"/>
          <a:ext cx="2486818" cy="2179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Выбор текста</a:t>
          </a:r>
          <a:endParaRPr lang="ru-RU" sz="36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106662" y="1782365"/>
        <a:ext cx="2486818" cy="2179842"/>
      </dsp:txXfrm>
    </dsp:sp>
    <dsp:sp modelId="{DD9BA391-BD5B-4CB6-9ADE-449CC2C732AA}">
      <dsp:nvSpPr>
        <dsp:cNvPr id="0" name=""/>
        <dsp:cNvSpPr/>
      </dsp:nvSpPr>
      <dsp:spPr>
        <a:xfrm>
          <a:off x="3124269" y="756557"/>
          <a:ext cx="469211" cy="469211"/>
        </a:xfrm>
        <a:prstGeom prst="triangle">
          <a:avLst>
            <a:gd name="adj" fmla="val 10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5BEAC-C9C2-4427-B156-88358D30DCC8}">
      <dsp:nvSpPr>
        <dsp:cNvPr id="0" name=""/>
        <dsp:cNvSpPr/>
      </dsp:nvSpPr>
      <dsp:spPr>
        <a:xfrm rot="5400000">
          <a:off x="4427340" y="206022"/>
          <a:ext cx="1655397" cy="275454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23CF8-E4BE-4CFE-BE5E-ED112B1DC1DF}">
      <dsp:nvSpPr>
        <dsp:cNvPr id="0" name=""/>
        <dsp:cNvSpPr/>
      </dsp:nvSpPr>
      <dsp:spPr>
        <a:xfrm>
          <a:off x="4151013" y="1029037"/>
          <a:ext cx="2486818" cy="2179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4151013" y="1029037"/>
        <a:ext cx="2486818" cy="2179842"/>
      </dsp:txXfrm>
    </dsp:sp>
    <dsp:sp modelId="{2864D82D-25E6-4FE2-B9B5-A08EA6257FE1}">
      <dsp:nvSpPr>
        <dsp:cNvPr id="0" name=""/>
        <dsp:cNvSpPr/>
      </dsp:nvSpPr>
      <dsp:spPr>
        <a:xfrm>
          <a:off x="6168621" y="3229"/>
          <a:ext cx="469211" cy="469211"/>
        </a:xfrm>
        <a:prstGeom prst="triangle">
          <a:avLst>
            <a:gd name="adj" fmla="val 10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FFC81-735D-4D18-8E74-2F0282CD9655}">
      <dsp:nvSpPr>
        <dsp:cNvPr id="0" name=""/>
        <dsp:cNvSpPr/>
      </dsp:nvSpPr>
      <dsp:spPr>
        <a:xfrm rot="5400000">
          <a:off x="7471692" y="-547305"/>
          <a:ext cx="1655397" cy="275454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708C8-2A82-4C6A-8D50-42823E6E7CB7}">
      <dsp:nvSpPr>
        <dsp:cNvPr id="0" name=""/>
        <dsp:cNvSpPr/>
      </dsp:nvSpPr>
      <dsp:spPr>
        <a:xfrm>
          <a:off x="7195365" y="275709"/>
          <a:ext cx="2486818" cy="2179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7195365" y="275709"/>
        <a:ext cx="2486818" cy="21798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6A21B-CCCA-452D-8EBF-CDF9E23D9CA1}">
      <dsp:nvSpPr>
        <dsp:cNvPr id="0" name=""/>
        <dsp:cNvSpPr/>
      </dsp:nvSpPr>
      <dsp:spPr>
        <a:xfrm rot="5400000">
          <a:off x="1382989" y="959350"/>
          <a:ext cx="1655397" cy="275454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4F94D-8D28-4A72-BCEB-C3536B68B754}">
      <dsp:nvSpPr>
        <dsp:cNvPr id="0" name=""/>
        <dsp:cNvSpPr/>
      </dsp:nvSpPr>
      <dsp:spPr>
        <a:xfrm>
          <a:off x="1106662" y="1782365"/>
          <a:ext cx="2486818" cy="2179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Выбор текста</a:t>
          </a:r>
          <a:endParaRPr lang="ru-RU" sz="36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106662" y="1782365"/>
        <a:ext cx="2486818" cy="2179842"/>
      </dsp:txXfrm>
    </dsp:sp>
    <dsp:sp modelId="{DD9BA391-BD5B-4CB6-9ADE-449CC2C732AA}">
      <dsp:nvSpPr>
        <dsp:cNvPr id="0" name=""/>
        <dsp:cNvSpPr/>
      </dsp:nvSpPr>
      <dsp:spPr>
        <a:xfrm>
          <a:off x="3124269" y="756557"/>
          <a:ext cx="469211" cy="469211"/>
        </a:xfrm>
        <a:prstGeom prst="triangle">
          <a:avLst>
            <a:gd name="adj" fmla="val 10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5BEAC-C9C2-4427-B156-88358D30DCC8}">
      <dsp:nvSpPr>
        <dsp:cNvPr id="0" name=""/>
        <dsp:cNvSpPr/>
      </dsp:nvSpPr>
      <dsp:spPr>
        <a:xfrm rot="5400000">
          <a:off x="4427340" y="206022"/>
          <a:ext cx="1655397" cy="275454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23CF8-E4BE-4CFE-BE5E-ED112B1DC1DF}">
      <dsp:nvSpPr>
        <dsp:cNvPr id="0" name=""/>
        <dsp:cNvSpPr/>
      </dsp:nvSpPr>
      <dsp:spPr>
        <a:xfrm>
          <a:off x="4151013" y="1029037"/>
          <a:ext cx="2486818" cy="2179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bg2">
                  <a:lumMod val="25000"/>
                </a:schemeClr>
              </a:solidFill>
            </a:rPr>
            <a:t>Проектирование урока</a:t>
          </a:r>
          <a:endParaRPr lang="ru-RU" sz="36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151013" y="1029037"/>
        <a:ext cx="2486818" cy="2179842"/>
      </dsp:txXfrm>
    </dsp:sp>
    <dsp:sp modelId="{2864D82D-25E6-4FE2-B9B5-A08EA6257FE1}">
      <dsp:nvSpPr>
        <dsp:cNvPr id="0" name=""/>
        <dsp:cNvSpPr/>
      </dsp:nvSpPr>
      <dsp:spPr>
        <a:xfrm>
          <a:off x="6168621" y="3229"/>
          <a:ext cx="469211" cy="469211"/>
        </a:xfrm>
        <a:prstGeom prst="triangle">
          <a:avLst>
            <a:gd name="adj" fmla="val 10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FFC81-735D-4D18-8E74-2F0282CD9655}">
      <dsp:nvSpPr>
        <dsp:cNvPr id="0" name=""/>
        <dsp:cNvSpPr/>
      </dsp:nvSpPr>
      <dsp:spPr>
        <a:xfrm rot="5400000">
          <a:off x="7471692" y="-547305"/>
          <a:ext cx="1655397" cy="275454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708C8-2A82-4C6A-8D50-42823E6E7CB7}">
      <dsp:nvSpPr>
        <dsp:cNvPr id="0" name=""/>
        <dsp:cNvSpPr/>
      </dsp:nvSpPr>
      <dsp:spPr>
        <a:xfrm>
          <a:off x="7195365" y="275709"/>
          <a:ext cx="2486818" cy="2179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7195365" y="275709"/>
        <a:ext cx="2486818" cy="21798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6A21B-CCCA-452D-8EBF-CDF9E23D9CA1}">
      <dsp:nvSpPr>
        <dsp:cNvPr id="0" name=""/>
        <dsp:cNvSpPr/>
      </dsp:nvSpPr>
      <dsp:spPr>
        <a:xfrm rot="5400000">
          <a:off x="1382989" y="959350"/>
          <a:ext cx="1655397" cy="275454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4F94D-8D28-4A72-BCEB-C3536B68B754}">
      <dsp:nvSpPr>
        <dsp:cNvPr id="0" name=""/>
        <dsp:cNvSpPr/>
      </dsp:nvSpPr>
      <dsp:spPr>
        <a:xfrm>
          <a:off x="1106662" y="1782365"/>
          <a:ext cx="2486818" cy="2179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Выбор текста</a:t>
          </a:r>
          <a:endParaRPr lang="ru-RU" sz="36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106662" y="1782365"/>
        <a:ext cx="2486818" cy="2179842"/>
      </dsp:txXfrm>
    </dsp:sp>
    <dsp:sp modelId="{DD9BA391-BD5B-4CB6-9ADE-449CC2C732AA}">
      <dsp:nvSpPr>
        <dsp:cNvPr id="0" name=""/>
        <dsp:cNvSpPr/>
      </dsp:nvSpPr>
      <dsp:spPr>
        <a:xfrm>
          <a:off x="3124269" y="756557"/>
          <a:ext cx="469211" cy="469211"/>
        </a:xfrm>
        <a:prstGeom prst="triangle">
          <a:avLst>
            <a:gd name="adj" fmla="val 10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5BEAC-C9C2-4427-B156-88358D30DCC8}">
      <dsp:nvSpPr>
        <dsp:cNvPr id="0" name=""/>
        <dsp:cNvSpPr/>
      </dsp:nvSpPr>
      <dsp:spPr>
        <a:xfrm rot="5400000">
          <a:off x="4427340" y="206022"/>
          <a:ext cx="1655397" cy="275454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23CF8-E4BE-4CFE-BE5E-ED112B1DC1DF}">
      <dsp:nvSpPr>
        <dsp:cNvPr id="0" name=""/>
        <dsp:cNvSpPr/>
      </dsp:nvSpPr>
      <dsp:spPr>
        <a:xfrm>
          <a:off x="4151013" y="1029037"/>
          <a:ext cx="2486818" cy="2179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bg2">
                  <a:lumMod val="25000"/>
                </a:schemeClr>
              </a:solidFill>
            </a:rPr>
            <a:t>Проектирование урока</a:t>
          </a:r>
          <a:endParaRPr lang="ru-RU" sz="36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151013" y="1029037"/>
        <a:ext cx="2486818" cy="2179842"/>
      </dsp:txXfrm>
    </dsp:sp>
    <dsp:sp modelId="{2864D82D-25E6-4FE2-B9B5-A08EA6257FE1}">
      <dsp:nvSpPr>
        <dsp:cNvPr id="0" name=""/>
        <dsp:cNvSpPr/>
      </dsp:nvSpPr>
      <dsp:spPr>
        <a:xfrm>
          <a:off x="6168621" y="3229"/>
          <a:ext cx="469211" cy="469211"/>
        </a:xfrm>
        <a:prstGeom prst="triangle">
          <a:avLst>
            <a:gd name="adj" fmla="val 10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FFC81-735D-4D18-8E74-2F0282CD9655}">
      <dsp:nvSpPr>
        <dsp:cNvPr id="0" name=""/>
        <dsp:cNvSpPr/>
      </dsp:nvSpPr>
      <dsp:spPr>
        <a:xfrm rot="5400000">
          <a:off x="7471692" y="-547305"/>
          <a:ext cx="1655397" cy="275454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708C8-2A82-4C6A-8D50-42823E6E7CB7}">
      <dsp:nvSpPr>
        <dsp:cNvPr id="0" name=""/>
        <dsp:cNvSpPr/>
      </dsp:nvSpPr>
      <dsp:spPr>
        <a:xfrm>
          <a:off x="7195365" y="275709"/>
          <a:ext cx="2486818" cy="2179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bg2">
                  <a:lumMod val="25000"/>
                </a:schemeClr>
              </a:solidFill>
            </a:rPr>
            <a:t>Система оценки</a:t>
          </a:r>
          <a:endParaRPr lang="ru-RU" sz="36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7195365" y="275709"/>
        <a:ext cx="2486818" cy="21798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5FB67-26FF-4101-8F51-D4F0F7A85745}">
      <dsp:nvSpPr>
        <dsp:cNvPr id="0" name=""/>
        <dsp:cNvSpPr/>
      </dsp:nvSpPr>
      <dsp:spPr>
        <a:xfrm>
          <a:off x="0" y="0"/>
          <a:ext cx="9734429" cy="14222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5-6 классы</a:t>
          </a:r>
          <a:endParaRPr lang="ru-R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Диагностическая работа</a:t>
          </a:r>
          <a:endParaRPr lang="ru-RU" sz="2400" b="1" kern="1200" dirty="0"/>
        </a:p>
      </dsp:txBody>
      <dsp:txXfrm>
        <a:off x="2089109" y="0"/>
        <a:ext cx="7645320" cy="1422238"/>
      </dsp:txXfrm>
    </dsp:sp>
    <dsp:sp modelId="{8429FE5A-97A8-4C66-85C9-ED1D189BE542}">
      <dsp:nvSpPr>
        <dsp:cNvPr id="0" name=""/>
        <dsp:cNvSpPr/>
      </dsp:nvSpPr>
      <dsp:spPr>
        <a:xfrm>
          <a:off x="142223" y="142223"/>
          <a:ext cx="1946886" cy="11377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F95771-6BDC-47EC-B5ED-90FDF6CBF70F}">
      <dsp:nvSpPr>
        <dsp:cNvPr id="0" name=""/>
        <dsp:cNvSpPr/>
      </dsp:nvSpPr>
      <dsp:spPr>
        <a:xfrm>
          <a:off x="0" y="1564461"/>
          <a:ext cx="9734429" cy="1422238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7-8 классы</a:t>
          </a:r>
          <a:endParaRPr lang="ru-R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Проект</a:t>
          </a:r>
          <a:endParaRPr lang="ru-R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Исследование </a:t>
          </a:r>
          <a:endParaRPr lang="ru-RU" sz="2400" b="1" kern="1200" dirty="0"/>
        </a:p>
      </dsp:txBody>
      <dsp:txXfrm>
        <a:off x="2089109" y="1564461"/>
        <a:ext cx="7645320" cy="1422238"/>
      </dsp:txXfrm>
    </dsp:sp>
    <dsp:sp modelId="{5462082F-FE59-4C20-9A24-EA9FDBA2E170}">
      <dsp:nvSpPr>
        <dsp:cNvPr id="0" name=""/>
        <dsp:cNvSpPr/>
      </dsp:nvSpPr>
      <dsp:spPr>
        <a:xfrm>
          <a:off x="142223" y="1706685"/>
          <a:ext cx="1946886" cy="11377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159FD1-AEC3-47C8-BBE7-AC1BB0E8F9A4}">
      <dsp:nvSpPr>
        <dsp:cNvPr id="0" name=""/>
        <dsp:cNvSpPr/>
      </dsp:nvSpPr>
      <dsp:spPr>
        <a:xfrm>
          <a:off x="0" y="3128923"/>
          <a:ext cx="9734429" cy="1422238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9-11 классы</a:t>
          </a:r>
          <a:endParaRPr lang="ru-R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Итоговое собеседование</a:t>
          </a:r>
          <a:endParaRPr lang="ru-R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Сочинение-рассуждение, эссе </a:t>
          </a:r>
          <a:endParaRPr lang="ru-RU" sz="2400" b="1" kern="1200" dirty="0"/>
        </a:p>
      </dsp:txBody>
      <dsp:txXfrm>
        <a:off x="2089109" y="3128923"/>
        <a:ext cx="7645320" cy="1422238"/>
      </dsp:txXfrm>
    </dsp:sp>
    <dsp:sp modelId="{C7E91733-36B1-4F36-B2B5-8AC57208B58D}">
      <dsp:nvSpPr>
        <dsp:cNvPr id="0" name=""/>
        <dsp:cNvSpPr/>
      </dsp:nvSpPr>
      <dsp:spPr>
        <a:xfrm>
          <a:off x="142223" y="3271147"/>
          <a:ext cx="1946886" cy="11377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62675-1D94-4417-AA75-5E26E168D4BF}">
      <dsp:nvSpPr>
        <dsp:cNvPr id="0" name=""/>
        <dsp:cNvSpPr/>
      </dsp:nvSpPr>
      <dsp:spPr>
        <a:xfrm>
          <a:off x="3476575" y="505570"/>
          <a:ext cx="4733425" cy="1643856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538529-630D-47BB-B62B-77DF2EC7957C}">
      <dsp:nvSpPr>
        <dsp:cNvPr id="0" name=""/>
        <dsp:cNvSpPr/>
      </dsp:nvSpPr>
      <dsp:spPr>
        <a:xfrm>
          <a:off x="5391961" y="4530817"/>
          <a:ext cx="917330" cy="587091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B6A57-965D-46D9-B9B0-5793AAB22EE7}">
      <dsp:nvSpPr>
        <dsp:cNvPr id="0" name=""/>
        <dsp:cNvSpPr/>
      </dsp:nvSpPr>
      <dsp:spPr>
        <a:xfrm>
          <a:off x="1426260" y="4614209"/>
          <a:ext cx="8760579" cy="1100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bg2">
                  <a:lumMod val="25000"/>
                </a:schemeClr>
              </a:solidFill>
            </a:rPr>
            <a:t>Технология «День единого текста»</a:t>
          </a:r>
          <a:endParaRPr lang="ru-RU" sz="40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426260" y="4614209"/>
        <a:ext cx="8760579" cy="1100796"/>
      </dsp:txXfrm>
    </dsp:sp>
    <dsp:sp modelId="{86DCB08B-1E25-47D0-9228-96B3E951E137}">
      <dsp:nvSpPr>
        <dsp:cNvPr id="0" name=""/>
        <dsp:cNvSpPr/>
      </dsp:nvSpPr>
      <dsp:spPr>
        <a:xfrm>
          <a:off x="5197487" y="2276385"/>
          <a:ext cx="1651194" cy="16511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Система оценки</a:t>
          </a:r>
          <a:endParaRPr lang="ru-RU" sz="1800" kern="1200" dirty="0"/>
        </a:p>
      </dsp:txBody>
      <dsp:txXfrm>
        <a:off x="5439299" y="2518197"/>
        <a:ext cx="1167570" cy="1167570"/>
      </dsp:txXfrm>
    </dsp:sp>
    <dsp:sp modelId="{A67287BB-8A64-4890-9B0F-D80FA4ED697C}">
      <dsp:nvSpPr>
        <dsp:cNvPr id="0" name=""/>
        <dsp:cNvSpPr/>
      </dsp:nvSpPr>
      <dsp:spPr>
        <a:xfrm>
          <a:off x="3813330" y="883747"/>
          <a:ext cx="2056464" cy="1958944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Система уроков (по одному тексту)</a:t>
          </a:r>
          <a:endParaRPr lang="ru-RU" sz="1800" kern="1200" dirty="0"/>
        </a:p>
      </dsp:txBody>
      <dsp:txXfrm>
        <a:off x="4114492" y="1170628"/>
        <a:ext cx="1454140" cy="1385182"/>
      </dsp:txXfrm>
    </dsp:sp>
    <dsp:sp modelId="{04ABD96A-0C63-4BBD-ABA4-53CB145168B0}">
      <dsp:nvSpPr>
        <dsp:cNvPr id="0" name=""/>
        <dsp:cNvSpPr/>
      </dsp:nvSpPr>
      <dsp:spPr>
        <a:xfrm>
          <a:off x="5584587" y="551134"/>
          <a:ext cx="1889726" cy="182572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Цель (планируемые результаты)</a:t>
          </a:r>
          <a:endParaRPr lang="ru-RU" sz="1800" kern="1200" dirty="0"/>
        </a:p>
      </dsp:txBody>
      <dsp:txXfrm>
        <a:off x="5861331" y="818505"/>
        <a:ext cx="1336238" cy="1290984"/>
      </dsp:txXfrm>
    </dsp:sp>
    <dsp:sp modelId="{7433B70E-4465-4C5E-89F3-C7D9B2C6A893}">
      <dsp:nvSpPr>
        <dsp:cNvPr id="0" name=""/>
        <dsp:cNvSpPr/>
      </dsp:nvSpPr>
      <dsp:spPr>
        <a:xfrm>
          <a:off x="2932987" y="-230371"/>
          <a:ext cx="5835278" cy="51779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875A7-F377-448C-A9E0-C43EF4D7419F}" type="datetimeFigureOut">
              <a:rPr lang="ru-RU" smtClean="0"/>
              <a:t>27.09.2020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2DCB9-9E49-4430-887E-8EA7014E5C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823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5ABDD-806E-4087-8033-FF79460B8DD6}" type="datetimeFigureOut">
              <a:rPr lang="ru-RU" smtClean="0"/>
              <a:t>27.09.2020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3D23F-2345-4439-93CC-E4E6C2527D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541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3D23F-2345-4439-93CC-E4E6C2527DDB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61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3D23F-2345-4439-93CC-E4E6C2527DDB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870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3D23F-2345-4439-93CC-E4E6C2527DDB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883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3D23F-2345-4439-93CC-E4E6C2527DDB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361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B44C-AB12-467D-91C5-71D28A777375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4791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3D23F-2345-4439-93CC-E4E6C2527DDB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200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3D23F-2345-4439-93CC-E4E6C2527DDB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606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3D23F-2345-4439-93CC-E4E6C2527DDB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307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3D23F-2345-4439-93CC-E4E6C2527DDB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222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3D23F-2345-4439-93CC-E4E6C2527DDB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478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3D23F-2345-4439-93CC-E4E6C2527DDB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071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3D23F-2345-4439-93CC-E4E6C2527DD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32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3D23F-2345-4439-93CC-E4E6C2527DD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66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0003-C4D9-49CD-AFA8-77653E739EDC}" type="datetimeFigureOut">
              <a:rPr lang="ru-RU" smtClean="0"/>
              <a:t>27.09.2020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C306-EDD3-44E9-8F34-67F9F2DA05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032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0003-C4D9-49CD-AFA8-77653E739EDC}" type="datetimeFigureOut">
              <a:rPr lang="ru-RU" smtClean="0"/>
              <a:t>27.09.2020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C306-EDD3-44E9-8F34-67F9F2DA05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149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0003-C4D9-49CD-AFA8-77653E739EDC}" type="datetimeFigureOut">
              <a:rPr lang="ru-RU" smtClean="0"/>
              <a:t>27.09.2020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C306-EDD3-44E9-8F34-67F9F2DA05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81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0003-C4D9-49CD-AFA8-77653E739EDC}" type="datetimeFigureOut">
              <a:rPr lang="ru-RU" smtClean="0"/>
              <a:t>27.09.2020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C306-EDD3-44E9-8F34-67F9F2DA05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97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0003-C4D9-49CD-AFA8-77653E739EDC}" type="datetimeFigureOut">
              <a:rPr lang="ru-RU" smtClean="0"/>
              <a:t>27.09.2020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C306-EDD3-44E9-8F34-67F9F2DA05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62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0003-C4D9-49CD-AFA8-77653E739EDC}" type="datetimeFigureOut">
              <a:rPr lang="ru-RU" smtClean="0"/>
              <a:t>27.09.2020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C306-EDD3-44E9-8F34-67F9F2DA05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26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0003-C4D9-49CD-AFA8-77653E739EDC}" type="datetimeFigureOut">
              <a:rPr lang="ru-RU" smtClean="0"/>
              <a:t>27.09.2020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C306-EDD3-44E9-8F34-67F9F2DA05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77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0003-C4D9-49CD-AFA8-77653E739EDC}" type="datetimeFigureOut">
              <a:rPr lang="ru-RU" smtClean="0"/>
              <a:t>27.09.2020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C306-EDD3-44E9-8F34-67F9F2DA05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757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0003-C4D9-49CD-AFA8-77653E739EDC}" type="datetimeFigureOut">
              <a:rPr lang="ru-RU" smtClean="0"/>
              <a:t>27.09.2020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C306-EDD3-44E9-8F34-67F9F2DA05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09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0003-C4D9-49CD-AFA8-77653E739EDC}" type="datetimeFigureOut">
              <a:rPr lang="ru-RU" smtClean="0"/>
              <a:t>27.09.2020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C306-EDD3-44E9-8F34-67F9F2DA05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00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0003-C4D9-49CD-AFA8-77653E739EDC}" type="datetimeFigureOut">
              <a:rPr lang="ru-RU" smtClean="0"/>
              <a:t>27.09.2020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C306-EDD3-44E9-8F34-67F9F2DA05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223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A0003-C4D9-49CD-AFA8-77653E739EDC}" type="datetimeFigureOut">
              <a:rPr lang="ru-RU" smtClean="0"/>
              <a:t>27.09.2020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2C306-EDD3-44E9-8F34-67F9F2DA05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10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yarkia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jpeg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72" y="195401"/>
            <a:ext cx="11540728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1760" y="2299012"/>
            <a:ext cx="108997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«День единого текста»: </a:t>
            </a:r>
            <a:r>
              <a:rPr lang="ru-RU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технология </a:t>
            </a:r>
            <a:r>
              <a:rPr lang="ru-RU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смыслового чтения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72305" y="4797288"/>
            <a:ext cx="88931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Киселева </a:t>
            </a:r>
            <a:r>
              <a:rPr lang="ru-RU" b="1" dirty="0"/>
              <a:t>Н.В., доцент кафедры гуманитарных </a:t>
            </a:r>
            <a:r>
              <a:rPr lang="ru-RU" b="1" dirty="0" smtClean="0"/>
              <a:t>дисциплин, кандидат культурологии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6372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Действия для достижения планируемых результатов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8761194"/>
              </p:ext>
            </p:extLst>
          </p:nvPr>
        </p:nvGraphicFramePr>
        <p:xfrm>
          <a:off x="838200" y="2173857"/>
          <a:ext cx="10515600" cy="3964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2589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04866833"/>
              </p:ext>
            </p:extLst>
          </p:nvPr>
        </p:nvGraphicFramePr>
        <p:xfrm>
          <a:off x="1497162" y="1690688"/>
          <a:ext cx="9734430" cy="455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Система оценки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1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15240342"/>
              </p:ext>
            </p:extLst>
          </p:nvPr>
        </p:nvGraphicFramePr>
        <p:xfrm>
          <a:off x="289463" y="564391"/>
          <a:ext cx="11701253" cy="5870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1888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2">
                    <a:lumMod val="25000"/>
                  </a:schemeClr>
                </a:solidFill>
              </a:rPr>
              <a:t>И</a:t>
            </a: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сточники</a:t>
            </a:r>
            <a:endParaRPr lang="ru-RU" sz="4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21408"/>
            <a:ext cx="6689105" cy="405079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Киселева Н.В. Смысловое чтение. День единого текста: подходы к разработке, организации и проведению: учебно-методическое пособие / Н.В. Киселева. – Ярославль : ГАУ ДПО ЯО ИРО, 2018. – 65 с. – (Федеральные государственные образовательные стандарты</a:t>
            </a:r>
            <a:r>
              <a:rPr lang="ru-RU" dirty="0" smtClean="0"/>
              <a:t>).</a:t>
            </a:r>
          </a:p>
          <a:p>
            <a:r>
              <a:rPr lang="ru-RU" dirty="0"/>
              <a:t>Киселева Н.В. Алгоритм подготовки Дня единого текста // Открытый урок: методики, сценарии, примеры, 2020. - № 1. – С. </a:t>
            </a:r>
            <a:r>
              <a:rPr lang="ru-RU" dirty="0" smtClean="0"/>
              <a:t>10-17</a:t>
            </a:r>
          </a:p>
          <a:p>
            <a:r>
              <a:rPr lang="ru-RU" dirty="0"/>
              <a:t>Наталья Киселева. День единого текста как способ организации взаимодействия учебных предметов при работе с текстом // Русская словесность, 2019, № 5. – с. 82–90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https://pereplet-iro.ru/wp-content/uploads/2019/02/%D0%BE%D0%B1%D0%BB-%D0%95%D0%94%D0%98%D0%9D%D0%AB%D0%99-%D0%A2%D0%95%D0%9A%D0%A1%D0%A2-%D0%B2-%D0%BF%D0%B5%D1%87%D0%B0%D1%82%D1%8C-600x8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557" y="1690688"/>
            <a:ext cx="3043281" cy="432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997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976" y="27577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bg2">
                    <a:lumMod val="25000"/>
                  </a:schemeClr>
                </a:solidFill>
              </a:rPr>
              <a:t>Спасибо за внимание</a:t>
            </a:r>
            <a:endParaRPr lang="ru-RU" sz="6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353877"/>
            <a:ext cx="10515600" cy="82308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Киселева Наталья Витальевна, 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yarkia@mail.ru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259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615" y="70419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Педагогическая технология</a:t>
            </a:r>
            <a:r>
              <a:rPr lang="ru-RU" dirty="0"/>
              <a:t> - совокупность психолого-педагогических установок, определяющих специальный набор и компоновку форм, методов, способов, приемов обучения, воспитательных средств; она </a:t>
            </a:r>
            <a:r>
              <a:rPr lang="ru-RU" dirty="0" smtClean="0"/>
              <a:t>есть (Б.Т. Лихачев).</a:t>
            </a:r>
            <a:endParaRPr lang="ru-RU" dirty="0"/>
          </a:p>
          <a:p>
            <a:r>
              <a:rPr lang="ru-RU" b="1" dirty="0"/>
              <a:t>Педагогическая технология</a:t>
            </a:r>
            <a:r>
              <a:rPr lang="ru-RU" dirty="0"/>
              <a:t> - это описание процесса достижения планируемых результатов </a:t>
            </a:r>
            <a:r>
              <a:rPr lang="ru-RU" dirty="0" smtClean="0"/>
              <a:t>обучения. (И.П. Волков)</a:t>
            </a:r>
            <a:endParaRPr lang="ru-RU" dirty="0"/>
          </a:p>
          <a:p>
            <a:r>
              <a:rPr lang="ru-RU" b="1" dirty="0"/>
              <a:t>Педагогическая технология </a:t>
            </a:r>
            <a:r>
              <a:rPr lang="ru-RU" dirty="0"/>
              <a:t>- это системный метод создания, применения и определения всего процесса преподавания и усвоения знаний с учетом технических и человеческих ресурсов и их взаимодействия, ставящий своей задачей оптимизацию форм образования</a:t>
            </a:r>
            <a:r>
              <a:rPr lang="ru-RU" dirty="0" smtClean="0"/>
              <a:t>. (ЮНЕСКО)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8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Планируемые результаты </a:t>
            </a:r>
            <a:endParaRPr lang="ru-RU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70544423"/>
              </p:ext>
            </p:extLst>
          </p:nvPr>
        </p:nvGraphicFramePr>
        <p:xfrm>
          <a:off x="428445" y="913147"/>
          <a:ext cx="1133510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4" descr="https://mugla.meb.gov.tr/meb_iys_dosyalar/2020_01/18113558_6B5E8AB8-3CE6-4B18-B929-1E6D1E48804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043" y="5002137"/>
            <a:ext cx="2955349" cy="113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school25podolsk.edumsko.ru/uploads/3000/2557/section/262018/fgos/fgos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43" r="1468" b="4999"/>
          <a:stretch/>
        </p:blipFill>
        <p:spPr bwMode="auto">
          <a:xfrm>
            <a:off x="2723616" y="4692261"/>
            <a:ext cx="1297810" cy="203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7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Действия для достижения планируемых результатов</a:t>
            </a:r>
            <a:endParaRPr lang="ru-RU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6197064"/>
              </p:ext>
            </p:extLst>
          </p:nvPr>
        </p:nvGraphicFramePr>
        <p:xfrm>
          <a:off x="838200" y="2173857"/>
          <a:ext cx="10515600" cy="3964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5196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1793" t="20866" r="20895" b="7652"/>
          <a:stretch/>
        </p:blipFill>
        <p:spPr>
          <a:xfrm>
            <a:off x="327804" y="241540"/>
            <a:ext cx="5710687" cy="40045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1934" t="20615" r="21179" b="8155"/>
          <a:stretch/>
        </p:blipFill>
        <p:spPr>
          <a:xfrm>
            <a:off x="5124091" y="1897811"/>
            <a:ext cx="6176514" cy="434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5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2500" t="20363" r="21037" b="9162"/>
          <a:stretch/>
        </p:blipFill>
        <p:spPr>
          <a:xfrm>
            <a:off x="1932317" y="655608"/>
            <a:ext cx="7695192" cy="540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04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Действия для достижения планируемых результатов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13611333"/>
              </p:ext>
            </p:extLst>
          </p:nvPr>
        </p:nvGraphicFramePr>
        <p:xfrm>
          <a:off x="838200" y="2173857"/>
          <a:ext cx="10515600" cy="3964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6263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Действия для достижения планируемых результатов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60" y="1936311"/>
            <a:ext cx="3633142" cy="25621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87126" y="4815608"/>
            <a:ext cx="3384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Методическое объединение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78" y="2084526"/>
            <a:ext cx="3422970" cy="24139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63423" y="4707605"/>
            <a:ext cx="3705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Метапредметное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объединение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5108238" y="3127032"/>
            <a:ext cx="1421211" cy="495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69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2500" t="20363" r="21037" b="9162"/>
          <a:stretch/>
        </p:blipFill>
        <p:spPr>
          <a:xfrm>
            <a:off x="60383" y="676778"/>
            <a:ext cx="4701397" cy="329922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61780" y="176050"/>
            <a:ext cx="70909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Первый вариант: найдите слова в первом тексте, которые можно заменить синонимами  </a:t>
            </a:r>
            <a:r>
              <a:rPr lang="ru-RU" i="1" dirty="0">
                <a:solidFill>
                  <a:srgbClr val="C00000"/>
                </a:solidFill>
              </a:rPr>
              <a:t>привычный, простой, заурядный - ? зной, духота, пекло – ?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Второй вариант: найдите во втором тексте синонимы к словам из первого текста </a:t>
            </a:r>
            <a:r>
              <a:rPr lang="ru-RU" i="1" dirty="0">
                <a:solidFill>
                  <a:srgbClr val="C00000"/>
                </a:solidFill>
              </a:rPr>
              <a:t>Цветы – ? Запах – ?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Поработайте в парах. Подберите синонимы к словам: д</a:t>
            </a:r>
            <a:r>
              <a:rPr lang="ru-RU" i="1" dirty="0">
                <a:solidFill>
                  <a:srgbClr val="C00000"/>
                </a:solidFill>
              </a:rPr>
              <a:t>ушистый, увянуть, поникнуть, пахнуть, плод, популярное.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  <a:p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48442" y="2209333"/>
            <a:ext cx="67435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i="1" dirty="0">
                <a:solidFill>
                  <a:srgbClr val="002060"/>
                </a:solidFill>
              </a:rPr>
              <a:t>Задание 1.</a:t>
            </a:r>
            <a:r>
              <a:rPr lang="ru-RU" dirty="0">
                <a:solidFill>
                  <a:srgbClr val="002060"/>
                </a:solidFill>
              </a:rPr>
              <a:t> Восстановить в правильном порядке систематические единицы табака душистого, начиная с самой большой, расставить цифры. </a:t>
            </a:r>
          </a:p>
          <a:p>
            <a:pPr indent="355600"/>
            <a:r>
              <a:rPr lang="ru-RU" dirty="0">
                <a:solidFill>
                  <a:srgbClr val="002060"/>
                </a:solidFill>
              </a:rPr>
              <a:t>З</a:t>
            </a:r>
            <a:r>
              <a:rPr lang="ru-RU" i="1" dirty="0">
                <a:solidFill>
                  <a:srgbClr val="002060"/>
                </a:solidFill>
              </a:rPr>
              <a:t>адание 2. </a:t>
            </a:r>
            <a:r>
              <a:rPr lang="ru-RU" dirty="0">
                <a:solidFill>
                  <a:srgbClr val="002060"/>
                </a:solidFill>
              </a:rPr>
              <a:t>Найдите в тексте 2 главные причины популярности Табака душистого в садоводстве.</a:t>
            </a:r>
          </a:p>
          <a:p>
            <a:pPr indent="355600"/>
            <a:r>
              <a:rPr lang="ru-RU" dirty="0">
                <a:solidFill>
                  <a:srgbClr val="002060"/>
                </a:solidFill>
              </a:rPr>
              <a:t>З</a:t>
            </a:r>
            <a:r>
              <a:rPr lang="ru-RU" i="1" dirty="0">
                <a:solidFill>
                  <a:srgbClr val="002060"/>
                </a:solidFill>
              </a:rPr>
              <a:t>адание 3. </a:t>
            </a:r>
            <a:r>
              <a:rPr lang="ru-RU" dirty="0">
                <a:solidFill>
                  <a:srgbClr val="002060"/>
                </a:solidFill>
              </a:rPr>
              <a:t>Прочитайте 1 и 2 абзацы текста «Табак душистый» и укажите на изображении правильные части данного растения. Не забудьте подтверждать каждое ваше действие цитатой из текста.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6045" y="4584571"/>
            <a:ext cx="92647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Клумба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имеет форму равностороннего треугольника. По периметру клумбы высаживают душистый табак – по 5 цветков на стороне. Найдите периметр клумбы.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Клумба имеет форму равностороннего треугольника. По периметру клумбы высаживают душистый табак.  Расстояние между цветками по 20 см. Найдите периметр клумбы.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Клумба имеет форму равностороннего треугольника. По периметру клумбы высаживают душистый табак – по 5 цветков на стороне. Расстояние между цветками по 20 см.</a:t>
            </a:r>
          </a:p>
        </p:txBody>
      </p:sp>
    </p:spTree>
    <p:extLst>
      <p:ext uri="{BB962C8B-B14F-4D97-AF65-F5344CB8AC3E}">
        <p14:creationId xmlns:p14="http://schemas.microsoft.com/office/powerpoint/2010/main" val="4486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1310</TotalTime>
  <Words>441</Words>
  <Application>Microsoft Office PowerPoint</Application>
  <PresentationFormat>Широкоэкранный</PresentationFormat>
  <Paragraphs>65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Планируемые результаты </vt:lpstr>
      <vt:lpstr>Действия для достижения планируемых результатов</vt:lpstr>
      <vt:lpstr>Презентация PowerPoint</vt:lpstr>
      <vt:lpstr>Презентация PowerPoint</vt:lpstr>
      <vt:lpstr>Действия для достижения планируемых результатов</vt:lpstr>
      <vt:lpstr>Действия для достижения планируемых результатов</vt:lpstr>
      <vt:lpstr>Презентация PowerPoint</vt:lpstr>
      <vt:lpstr>Действия для достижения планируемых результатов</vt:lpstr>
      <vt:lpstr>Система оценки</vt:lpstr>
      <vt:lpstr>Презентация PowerPoint</vt:lpstr>
      <vt:lpstr>Источники</vt:lpstr>
      <vt:lpstr>Спасибо за внимание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СОСТАВЛЯЮЩИЕ КОМПЕТЕНТНОСТИ ПЕДАГОГА</dc:title>
  <dc:creator>Наталья Киселева</dc:creator>
  <cp:lastModifiedBy>Svetlana Tomchuk</cp:lastModifiedBy>
  <cp:revision>166</cp:revision>
  <cp:lastPrinted>2019-09-24T11:23:48Z</cp:lastPrinted>
  <dcterms:created xsi:type="dcterms:W3CDTF">2018-12-14T15:17:00Z</dcterms:created>
  <dcterms:modified xsi:type="dcterms:W3CDTF">2020-09-27T14:02:44Z</dcterms:modified>
</cp:coreProperties>
</file>