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06FEF57-E70A-4F98-8F60-5422849CCC3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D27F5D-DDE7-423C-9C16-4D8A117D66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476672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b="1" i="1" dirty="0" err="1"/>
              <a:t>Межпредметные</a:t>
            </a:r>
            <a:r>
              <a:rPr lang="ru-RU" b="1" i="1" dirty="0"/>
              <a:t> связи на уроках истории и обществознания  </a:t>
            </a:r>
            <a:br>
              <a:rPr lang="ru-RU" dirty="0"/>
            </a:br>
            <a:r>
              <a:rPr lang="ru-RU" b="1" i="1" dirty="0"/>
              <a:t>при работе с источниками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5013176"/>
            <a:ext cx="6172200" cy="1371600"/>
          </a:xfrm>
        </p:spPr>
        <p:txBody>
          <a:bodyPr/>
          <a:lstStyle/>
          <a:p>
            <a:pPr algn="r"/>
            <a:r>
              <a:rPr lang="ru-RU" dirty="0" err="1"/>
              <a:t>Урядова</a:t>
            </a:r>
            <a:r>
              <a:rPr lang="ru-RU" dirty="0"/>
              <a:t> Анна Владимировна</a:t>
            </a:r>
          </a:p>
          <a:p>
            <a:pPr algn="r"/>
            <a:r>
              <a:rPr lang="ru-RU" dirty="0"/>
              <a:t>д.и.н. , профессор кафедры новейшей отечественной истории </a:t>
            </a:r>
            <a:r>
              <a:rPr lang="ru-RU" dirty="0" err="1"/>
              <a:t>ЯрГУ</a:t>
            </a:r>
            <a:r>
              <a:rPr lang="ru-RU" dirty="0"/>
              <a:t>,</a:t>
            </a:r>
          </a:p>
          <a:p>
            <a:pPr algn="r"/>
            <a:r>
              <a:rPr lang="ru-RU" dirty="0"/>
              <a:t>учитель Провинциального колледжа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Российская педагогическая энциклопедия: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err="1"/>
              <a:t>Межпредметные</a:t>
            </a:r>
            <a:r>
              <a:rPr lang="ru-RU" dirty="0"/>
              <a:t> связи «отражают комплексный подход к воспитанию и обучению, позволяют вычленить как главные элементы содержания образования, так и взаимосвязи между учебными предметами» и выполняют «методологические функции, включают учащихся в оперирование познавательными методами, имеющими общенаучный характер (абстрагирование, моделирование, обобщение и т.д.) и таким образом расширяют область предметного познания»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</a:t>
            </a:r>
            <a:r>
              <a:rPr lang="ru-RU" dirty="0" err="1"/>
              <a:t>межпредметных</a:t>
            </a:r>
            <a:r>
              <a:rPr lang="ru-RU" dirty="0"/>
              <a:t> связей: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Содержательно-информационные (группируются в зависимости от видов знаний)</a:t>
            </a:r>
          </a:p>
          <a:p>
            <a:pPr>
              <a:buNone/>
            </a:pPr>
            <a:r>
              <a:rPr lang="ru-RU" dirty="0"/>
              <a:t> </a:t>
            </a:r>
          </a:p>
          <a:p>
            <a:r>
              <a:rPr lang="ru-RU" dirty="0"/>
              <a:t>Организационно-методические (в основе классификации способы реализации </a:t>
            </a:r>
            <a:r>
              <a:rPr lang="ru-RU" dirty="0" err="1"/>
              <a:t>межпредметных</a:t>
            </a:r>
            <a:r>
              <a:rPr lang="ru-RU" dirty="0"/>
              <a:t> связей) </a:t>
            </a:r>
          </a:p>
          <a:p>
            <a:pPr>
              <a:buNone/>
            </a:pPr>
            <a:endParaRPr lang="ru-RU" dirty="0"/>
          </a:p>
          <a:p>
            <a:r>
              <a:rPr lang="ru-RU" dirty="0" err="1"/>
              <a:t>Операционно-деятельностные</a:t>
            </a:r>
            <a:r>
              <a:rPr lang="ru-RU" dirty="0"/>
              <a:t> (группируются в зависимости от видов умений).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Межпредметные</a:t>
            </a:r>
            <a:r>
              <a:rPr lang="ru-RU" dirty="0"/>
              <a:t> связи в обучении обществознанию и истории реализуются через: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Структуру научного теоретического знания</a:t>
            </a:r>
          </a:p>
          <a:p>
            <a:pPr>
              <a:buNone/>
            </a:pPr>
            <a:endParaRPr lang="ru-RU" dirty="0"/>
          </a:p>
          <a:p>
            <a:r>
              <a:rPr lang="ru-RU" dirty="0" err="1"/>
              <a:t>Межпредметные</a:t>
            </a:r>
            <a:r>
              <a:rPr lang="ru-RU" dirty="0"/>
              <a:t> понятия, единые для </a:t>
            </a:r>
            <a:r>
              <a:rPr lang="ru-RU" dirty="0" err="1"/>
              <a:t>социо-гуманитарных</a:t>
            </a:r>
            <a:r>
              <a:rPr lang="ru-RU" dirty="0"/>
              <a:t> предметов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Общие дидактические единицы содержания 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Единые приемы и методы познавательной деятельности учащихся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общие приемы и методы работы с текстами в социально-гуманитарных дисциплинах: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понимание цели создания текста</a:t>
            </a:r>
          </a:p>
          <a:p>
            <a:r>
              <a:rPr lang="ru-RU" dirty="0"/>
              <a:t>его структурно-функциональный анализ  </a:t>
            </a:r>
          </a:p>
          <a:p>
            <a:pPr lvl="1">
              <a:buFont typeface="Wingdings" pitchFamily="2" charset="2"/>
              <a:buChar char="v"/>
            </a:pPr>
            <a:r>
              <a:rPr lang="ru-RU" dirty="0"/>
              <a:t>выделение элементов структуры</a:t>
            </a:r>
          </a:p>
          <a:p>
            <a:pPr lvl="1">
              <a:buFont typeface="Wingdings" pitchFamily="2" charset="2"/>
              <a:buChar char="v"/>
            </a:pPr>
            <a:r>
              <a:rPr lang="ru-RU" dirty="0"/>
              <a:t>определение главных и неглавных положений и фактов текста, </a:t>
            </a:r>
          </a:p>
          <a:p>
            <a:pPr lvl="1">
              <a:buFont typeface="Wingdings" pitchFamily="2" charset="2"/>
              <a:buChar char="v"/>
            </a:pPr>
            <a:r>
              <a:rPr lang="ru-RU" dirty="0"/>
              <a:t>нахождение предметных и </a:t>
            </a:r>
            <a:r>
              <a:rPr lang="ru-RU" dirty="0" err="1"/>
              <a:t>межпредметных</a:t>
            </a:r>
            <a:r>
              <a:rPr lang="ru-RU" dirty="0"/>
              <a:t> понятий, </a:t>
            </a:r>
          </a:p>
          <a:p>
            <a:pPr lvl="1">
              <a:buFont typeface="Wingdings" pitchFamily="2" charset="2"/>
              <a:buChar char="v"/>
            </a:pPr>
            <a:r>
              <a:rPr lang="ru-RU" dirty="0"/>
              <a:t>комментирование отдельных положений текста, </a:t>
            </a:r>
          </a:p>
          <a:p>
            <a:pPr lvl="1">
              <a:buFont typeface="Wingdings" pitchFamily="2" charset="2"/>
              <a:buChar char="v"/>
            </a:pPr>
            <a:r>
              <a:rPr lang="ru-RU" dirty="0"/>
              <a:t>аргументация положений текста или собственной точки зрения по положениям текста</a:t>
            </a:r>
          </a:p>
          <a:p>
            <a:pPr lvl="1">
              <a:buFont typeface="Wingdings" pitchFamily="2" charset="2"/>
              <a:buChar char="v"/>
            </a:pPr>
            <a:r>
              <a:rPr lang="ru-RU" dirty="0"/>
              <a:t>оценивание и интерпретация положений текста, </a:t>
            </a:r>
          </a:p>
          <a:p>
            <a:pPr lvl="1">
              <a:buFont typeface="Wingdings" pitchFamily="2" charset="2"/>
              <a:buChar char="v"/>
            </a:pPr>
            <a:r>
              <a:rPr lang="ru-RU" dirty="0"/>
              <a:t>рефлексия</a:t>
            </a:r>
          </a:p>
          <a:p>
            <a:r>
              <a:rPr lang="ru-RU" dirty="0"/>
              <a:t>составление плана текста </a:t>
            </a:r>
          </a:p>
          <a:p>
            <a:r>
              <a:rPr lang="ru-RU" dirty="0"/>
              <a:t>другие приемы </a:t>
            </a:r>
            <a:r>
              <a:rPr lang="ru-RU"/>
              <a:t>и методы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Использование </a:t>
            </a:r>
            <a:r>
              <a:rPr lang="ru-RU" dirty="0" err="1"/>
              <a:t>междпредметных</a:t>
            </a:r>
            <a:r>
              <a:rPr lang="ru-RU" dirty="0"/>
              <a:t> связей во внеурочной деятельности: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формулирование проблемного задания, с привлечением информации, умений и навыков, приобретенных ранее или на занятиях по другому предмету</a:t>
            </a:r>
          </a:p>
          <a:p>
            <a:r>
              <a:rPr lang="ru-RU" dirty="0"/>
              <a:t>фрагментарное включение, те есть использование информации другого предмета на определенном этапе урока</a:t>
            </a:r>
          </a:p>
          <a:p>
            <a:r>
              <a:rPr lang="ru-RU" dirty="0"/>
              <a:t>интегрированные уроки</a:t>
            </a:r>
          </a:p>
          <a:p>
            <a:r>
              <a:rPr lang="ru-RU" dirty="0"/>
              <a:t>комплексные экскурсии</a:t>
            </a:r>
          </a:p>
          <a:p>
            <a:r>
              <a:rPr lang="ru-RU" dirty="0"/>
              <a:t>предметные недели, включающие в себя целый комплекс учебных мероприятий</a:t>
            </a:r>
          </a:p>
          <a:p>
            <a:r>
              <a:rPr lang="ru-RU" dirty="0"/>
              <a:t>комплексные конференции и семинары</a:t>
            </a:r>
          </a:p>
          <a:p>
            <a:r>
              <a:rPr lang="ru-RU" dirty="0"/>
              <a:t>проектная и научно-исследовательская деятельность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1405</TotalTime>
  <Words>290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Century Schoolbook</vt:lpstr>
      <vt:lpstr>Wingdings</vt:lpstr>
      <vt:lpstr>Wingdings 2</vt:lpstr>
      <vt:lpstr>Эркер</vt:lpstr>
      <vt:lpstr>Межпредметные связи на уроках истории и обществознания   при работе с источниками</vt:lpstr>
      <vt:lpstr>Российская педагогическая энциклопедия:</vt:lpstr>
      <vt:lpstr>Виды межпредметных связей:  </vt:lpstr>
      <vt:lpstr>Межпредметные связи в обучении обществознанию и истории реализуются через: </vt:lpstr>
      <vt:lpstr>общие приемы и методы работы с текстами в социально-гуманитарных дисциплинах:</vt:lpstr>
      <vt:lpstr>Использование междпредметных связей во внеурочной деятельности: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Межпредметные связи на уроках истории и обществознания   при работе с источниками</dc:title>
  <dc:creator>Anna</dc:creator>
  <cp:lastModifiedBy>1</cp:lastModifiedBy>
  <cp:revision>11</cp:revision>
  <dcterms:created xsi:type="dcterms:W3CDTF">2022-04-03T06:41:28Z</dcterms:created>
  <dcterms:modified xsi:type="dcterms:W3CDTF">2022-04-04T10:56:28Z</dcterms:modified>
</cp:coreProperties>
</file>