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81" r:id="rId4"/>
    <p:sldId id="288" r:id="rId5"/>
    <p:sldId id="283" r:id="rId6"/>
    <p:sldId id="284" r:id="rId7"/>
    <p:sldId id="282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47169406056107"/>
          <c:y val="0.20465686274509803"/>
          <c:w val="0.3880967141971482"/>
          <c:h val="0.767156862745098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0.17392</cdr:x>
      <cdr:y>0.56868</cdr:y>
    </cdr:from>
    <cdr:to>
      <cdr:x>1</cdr:x>
      <cdr:y>0.9641</cdr:y>
    </cdr:to>
    <cdr:pic>
      <cdr:nvPicPr>
        <cdr:cNvPr id="2" name="Рисунок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42972" t="18536" r="24936" b="69480"/>
        <a:stretch xmlns:a="http://schemas.openxmlformats.org/drawingml/2006/main"/>
      </cdr:blipFill>
      <cdr:spPr bwMode="auto">
        <a:xfrm xmlns:a="http://schemas.openxmlformats.org/drawingml/2006/main">
          <a:off x="894446" y="1469932"/>
          <a:ext cx="4248421" cy="102210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storage.yandexcloud.net/maximumtest-blog/uploads/2020/08/image-2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storage.yandexcloud.net/maximumtest-blog/uploads/2020/08/image-3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storage.yandexcloud.net/maximumtest-blog/uploads/2020/08/image-5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8783" y="6140680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5627" y="3079024"/>
            <a:ext cx="6088590" cy="52322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2022 по обществознанию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867" y="4055533"/>
            <a:ext cx="635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ИРО</a:t>
            </a: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47979"/>
              </p:ext>
            </p:extLst>
          </p:nvPr>
        </p:nvGraphicFramePr>
        <p:xfrm>
          <a:off x="5745266" y="3871759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7133" y="254120"/>
            <a:ext cx="8868833" cy="88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 </a:t>
            </a:r>
            <a:r>
              <a:rPr lang="ru-RU" sz="24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модели </a:t>
            </a:r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ru-RU" sz="24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обществознанию в 2022 г</a:t>
            </a:r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 сравнению с 2021 г. НЕТ!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200" y="1376735"/>
            <a:ext cx="11345333" cy="21413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8580" marR="205105" lvl="0" indent="-6350" algn="ctr">
              <a:lnSpc>
                <a:spcPct val="98000"/>
              </a:lnSpc>
              <a:spcAft>
                <a:spcPts val="6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2019 – 2020 гг. следующие изменения: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тестовых заданий сократили с 14 до 13;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добавили новое задание с развёрнутым ответом (№ 5). В нем нужно проанализировать визуальную информацию;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 увеличили с 35 до 37 баллов.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205105" lvl="0" indent="-6350" algn="just">
              <a:lnSpc>
                <a:spcPct val="98000"/>
              </a:lnSpc>
              <a:spcAft>
                <a:spcPts val="6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0" y="5562361"/>
            <a:ext cx="11104935" cy="10499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1199" y="4021463"/>
            <a:ext cx="113453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 Обязательного Государственного Экзамена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году: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заданий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время выполнения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 минут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(ровно 3 часа); максимальный первичный балл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(было 35); разрешенных к использованию дополнительных материалов нет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0132" y="50860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1199" y="5539454"/>
            <a:ext cx="1081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                           ОСНОВНОЙ                                                ДОПОЛНИТЕЛЬНЫЙ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(четверг)                   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пятница)                                        15 сентября (четверг)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198" y="6113559"/>
            <a:ext cx="947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мая (пятница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27 июня, 29 июня, 1, июля, 2 июля              22,23,24 сентября   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3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709"/>
              </p:ext>
            </p:extLst>
          </p:nvPr>
        </p:nvGraphicFramePr>
        <p:xfrm>
          <a:off x="5770666" y="3880226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огэ по обществознанию 20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3" y="313795"/>
            <a:ext cx="8801100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709"/>
              </p:ext>
            </p:extLst>
          </p:nvPr>
        </p:nvGraphicFramePr>
        <p:xfrm>
          <a:off x="5770666" y="3880226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01799" y="574597"/>
            <a:ext cx="10176933" cy="86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Тестовые задания логически связаны с каждым из шести тематических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блоков - определенному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номеру задания соответствует конкретный тематический блок. Например, № 9 — всегда задание по экономике, а № 13 — по политике. За каждый правильный ответ дают 1 балл.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гэ по обществознанию 20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83" y="1688570"/>
            <a:ext cx="8648700" cy="503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2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8866" y="391337"/>
            <a:ext cx="8906933" cy="123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Форматные задания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не знаете, какой тематический блок вам встретится. Зато формат заданий всегда одинаковый. Самое главное — хорошо разбираться в особенностях каждого из них. Всего в первой части есть три форматных задания: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468" y="1983781"/>
            <a:ext cx="6096000" cy="43964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 15 (2 балла)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задание на установление соответствия, которое требует четкого знания теории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19 (1 балл)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на установление сходств и различий между двумя понятиями. В условии задания есть  4 признака. Из них два характерны для обоих понятий — это сходства, а два являются признаками только одного из понятий — это различия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20 (1 балл)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задание на заполнение пропуска в таблице. Оно проверяет знание терминологии, а предугадать, какой тематической блок встретится в этом задании, невозможно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8658" t="40479" r="58312" b="31585"/>
          <a:stretch/>
        </p:blipFill>
        <p:spPr bwMode="auto">
          <a:xfrm>
            <a:off x="7679267" y="1603014"/>
            <a:ext cx="3251199" cy="158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43613" t="64709" r="25761" b="13056"/>
          <a:stretch/>
        </p:blipFill>
        <p:spPr bwMode="auto">
          <a:xfrm>
            <a:off x="7679268" y="3361268"/>
            <a:ext cx="3810000" cy="1464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8979" t="18244" r="59274" b="61516"/>
          <a:stretch/>
        </p:blipFill>
        <p:spPr bwMode="auto">
          <a:xfrm>
            <a:off x="7857067" y="5105400"/>
            <a:ext cx="3767666" cy="1274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10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88201"/>
              </p:ext>
            </p:extLst>
          </p:nvPr>
        </p:nvGraphicFramePr>
        <p:xfrm>
          <a:off x="5770666" y="3886200"/>
          <a:ext cx="5142867" cy="258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6400" y="1376735"/>
            <a:ext cx="6096000" cy="54212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Задание 1 (2 балла) — задание на термины.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найти два понятия, которые будут соответствовать условию и дать определение одному из них.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(3 балла) — задание на анализ визуальной информации.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(2 балла) — задание на финансовую грамотность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встретить три основные темы: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Банковские услуги и формы дистанционного банковского обслуживания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Семейный бюджет. Источники доходов и расходов семьи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Личный финансовый план и сбережения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43748" t="37297" r="25601" b="47834"/>
          <a:stretch/>
        </p:blipFill>
        <p:spPr bwMode="auto">
          <a:xfrm>
            <a:off x="6608112" y="527537"/>
            <a:ext cx="4830354" cy="1400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9941" t="51311" r="60235" b="13056"/>
          <a:stretch/>
        </p:blipFill>
        <p:spPr bwMode="auto">
          <a:xfrm>
            <a:off x="6827941" y="2095081"/>
            <a:ext cx="3945467" cy="2615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05006" y="456527"/>
            <a:ext cx="354533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с развернутым ответом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709"/>
              </p:ext>
            </p:extLst>
          </p:nvPr>
        </p:nvGraphicFramePr>
        <p:xfrm>
          <a:off x="5770666" y="3880226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8079" y="1532466"/>
            <a:ext cx="6096000" cy="2450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12 (4 балла)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задание на анализ статистического источника.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одно из самых сложных и «дорогих» по баллам заданий ОГЭ по обществознанию. Вам нужно сформулировать сходства, различия и выводы, опираясь на статистический источник. Он может быть представлен в виде диаграммы, графика или таблицы. Баллы в этом задании часто теряют по невнимательности. Нужно чётко и внимательно работать с легендой, осями графика, информацией на диаграмме или в таблице.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42489" t="18814" r="25923" b="36716"/>
          <a:stretch/>
        </p:blipFill>
        <p:spPr bwMode="auto">
          <a:xfrm>
            <a:off x="6451600" y="381001"/>
            <a:ext cx="5325533" cy="5291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827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709"/>
              </p:ext>
            </p:extLst>
          </p:nvPr>
        </p:nvGraphicFramePr>
        <p:xfrm>
          <a:off x="5770666" y="3880226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огэ по обществознанию 20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85725"/>
            <a:ext cx="7600950" cy="67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1867" y="1608667"/>
            <a:ext cx="3420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21–24 объединены в составное задание с фрагментом адаптированного научно-популярного текста и направлены на проверку следующих умений: осуществлять поиск социальной информации по заданной теме в различных её источниках.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050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271" cy="1280271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709"/>
              </p:ext>
            </p:extLst>
          </p:nvPr>
        </p:nvGraphicFramePr>
        <p:xfrm>
          <a:off x="5770666" y="3880226"/>
          <a:ext cx="51212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431" t="38148" r="58819" b="12346"/>
          <a:stretch/>
        </p:blipFill>
        <p:spPr>
          <a:xfrm>
            <a:off x="0" y="1190101"/>
            <a:ext cx="5274733" cy="5109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2778" t="18765" r="27014" b="40741"/>
          <a:stretch/>
        </p:blipFill>
        <p:spPr>
          <a:xfrm>
            <a:off x="5434310" y="1447801"/>
            <a:ext cx="643402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807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379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Вячеславовна Страхова</cp:lastModifiedBy>
  <cp:revision>104</cp:revision>
  <dcterms:created xsi:type="dcterms:W3CDTF">2017-01-30T13:00:35Z</dcterms:created>
  <dcterms:modified xsi:type="dcterms:W3CDTF">2022-01-11T08:28:03Z</dcterms:modified>
</cp:coreProperties>
</file>