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Афиша на уроке истории: приемы и методы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Волкова Вера Константиновна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38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Обращаясь к этимологии слова «Афиша»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«Вывешивать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выставлять напоказ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XIII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affiche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(также в форме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afiche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использовалось в значении «булавка, острый колышек, прищепка», а уже позднее приобрело значение «нечто, прикрепляемое булавками, колышками».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настоящий же момент, в обширном смысле «афишей» мы назовём всякого рода объявление.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настоящий же момент, в обширном смысле «афишей» мы назовём всякого рода объявление.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05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Афиша изначально есть носитель какой-либо информации. Это может быть место проведения спектакли или концерта, время проведения действия, его описание и </a:t>
            </a:r>
            <a:r>
              <a:rPr lang="ru-RU" dirty="0" err="1"/>
              <a:t>т.д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Плакат </a:t>
            </a:r>
            <a:r>
              <a:rPr lang="ru-RU" dirty="0"/>
              <a:t>же — призыв, изображение, определённые образ, в котором тексту будет отводиться минимум места.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0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всех этапов модернизации неизменным в афише остаётся одно — название предстоящего действия.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Афиши 18-19 века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76"/>
          <a:stretch/>
        </p:blipFill>
        <p:spPr bwMode="auto">
          <a:xfrm>
            <a:off x="683568" y="1594079"/>
            <a:ext cx="3456384" cy="48015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 Афиша оперы «Пиковая дама», 1943 © Мариинский театр 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467" y="2060848"/>
            <a:ext cx="4424019" cy="31594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45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нескольких минут рассмотрения, учащимся задаются следующие вопросы: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Какая историческая личность изображена на афише и чем данная личность прославлена? С каким историческим событием и в какой стране связана данная личность?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Почему именно Робеспьер был выбран в качестве центральной фигуры для спектакля?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Какие события времен Робеспьера подтолкнули к созданию данного спектакля?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 вы считаете, с какой целью был поставлен данный спектакль?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sun9-64.userapi.com/impg/c855336/v855336721/1fab26/9JKXNrf0Lq0.jpg?size=542x800&amp;quality=96&amp;sign=be5d7c8e71594a6fca2e19c8e4134d80&amp;type=albu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84" y="1408705"/>
            <a:ext cx="3528392" cy="48794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096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предлагается соединить афишу фильма с фактом из истории данного фильма: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041509"/>
              </p:ext>
            </p:extLst>
          </p:nvPr>
        </p:nvGraphicFramePr>
        <p:xfrm>
          <a:off x="323528" y="1628799"/>
          <a:ext cx="8496944" cy="468052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64496"/>
                <a:gridCol w="4032448"/>
              </a:tblGrid>
              <a:tr h="29049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640" marR="3464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Идею о необходимости создания фильма высказал Иосиф Сталин и предложил подобрать для этой работы крупного мастера-режиссёра. Выбор Андрея Жданова и Ивана Большакова пал на Сергея Эйзенштейна. Сценарий фильма, написанный Эйзенштейном, утверждал лично Сталин.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640" marR="3464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75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640" marR="3464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Фильм снимался на местах исторических событий в Одессе, которая тогда была одним из центров кинопроизводства.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640" marR="3464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3" name="Рисунок 4" descr="Постер фильм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677" y="1668809"/>
            <a:ext cx="1900238" cy="28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Иван Грозный (фильм) — Википеди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06441"/>
            <a:ext cx="3096344" cy="1956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911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600005"/>
              </p:ext>
            </p:extLst>
          </p:nvPr>
        </p:nvGraphicFramePr>
        <p:xfrm>
          <a:off x="467544" y="188639"/>
          <a:ext cx="8208912" cy="63367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04017"/>
                <a:gridCol w="4104895"/>
              </a:tblGrid>
              <a:tr h="23042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Съёмки фильма производились на целинных землях Оренбургской области в совхозе «Комсомольский», как указано в титрах.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Фильм изменил военный жанр советского кино, где ранее войну представляли как фронтовую жизнь. В этих фильмах война представлена как драма обычных людей.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1981 году фильм был удостоен премии «Оскар» в номинации «Лучший фильм на иностранном языке» и государственной премии СССР.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075" name="Рисунок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575" y="188639"/>
            <a:ext cx="1728192" cy="246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Рисунок 5" descr="Броненосец &quot;Потёмкин&quot; (1925) - фильм - информация о фильме - советские  фильмы - Кино-Театр.Р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24" y="2276872"/>
            <a:ext cx="1728192" cy="258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7" descr="Иван Бровкин на целине — Википед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1656184" cy="264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432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353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Афиша на уроке истории: приемы и методы.</vt:lpstr>
      <vt:lpstr>Обращаясь к этимологии слова «Афиша»</vt:lpstr>
      <vt:lpstr>Презентация PowerPoint</vt:lpstr>
      <vt:lpstr>На протяжении всех этапов модернизации неизменным в афише остаётся одно — название предстоящего действия. </vt:lpstr>
      <vt:lpstr>Задание 1</vt:lpstr>
      <vt:lpstr>Задание 2 Учащимся предлагается соединить афишу фильма с фактом из истории данного фильма: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Афиша на уроке истории: приемы и методы.</dc:title>
  <dc:creator>Екатерина</dc:creator>
  <cp:lastModifiedBy>Князева Е.А</cp:lastModifiedBy>
  <cp:revision>2</cp:revision>
  <dcterms:created xsi:type="dcterms:W3CDTF">2023-04-04T13:08:23Z</dcterms:created>
  <dcterms:modified xsi:type="dcterms:W3CDTF">2023-04-04T13:22:45Z</dcterms:modified>
</cp:coreProperties>
</file>