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2" r:id="rId2"/>
  </p:sldMasterIdLst>
  <p:notesMasterIdLst>
    <p:notesMasterId r:id="rId5"/>
  </p:notesMasterIdLst>
  <p:sldIdLst>
    <p:sldId id="473" r:id="rId3"/>
    <p:sldId id="264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2D36"/>
    <a:srgbClr val="0000FF"/>
    <a:srgbClr val="800000"/>
    <a:srgbClr val="660066"/>
    <a:srgbClr val="006600"/>
    <a:srgbClr val="CC99FF"/>
    <a:srgbClr val="003300"/>
    <a:srgbClr val="FF6600"/>
    <a:srgbClr val="990099"/>
    <a:srgbClr val="B25A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64" autoAdjust="0"/>
    <p:restoredTop sz="99642" autoAdjust="0"/>
  </p:normalViewPr>
  <p:slideViewPr>
    <p:cSldViewPr snapToGrid="0">
      <p:cViewPr>
        <p:scale>
          <a:sx n="95" d="100"/>
          <a:sy n="95" d="100"/>
        </p:scale>
        <p:origin x="-198" y="-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98DCD6-4411-4353-98F9-66586E32FF31}" type="datetimeFigureOut">
              <a:rPr lang="ru-RU" smtClean="0"/>
              <a:pPr/>
              <a:t>31.05.2023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1E89FC-EFB1-4525-A4D8-FE3B1AD3DA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807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31.05.2023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8166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31.05.2023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7258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31.05.2023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1150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31.05.2023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99199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31.05.2023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27095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31.05.2023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81194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31.05.2023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1227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31.05.2023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06736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31.05.2023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60036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31.05.2023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35908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31.05.2023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4145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31.05.2023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37028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31.05.2023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2105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31.05.2023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9956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31.05.2023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3279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31.05.2023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5363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31.05.2023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8169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31.05.2023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408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31.05.2023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9738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31.05.2023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427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31.05.2023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9180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31.05.2023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5245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31.05.2023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0463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31.05.2023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0054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ro.yar.ru/fileadmin/iro/kgd/2023/2023-01-25_Cifrovie-resursi_ODNKNP.pdf" TargetMode="External"/><Relationship Id="rId3" Type="http://schemas.openxmlformats.org/officeDocument/2006/relationships/image" Target="../media/image2.jpeg"/><Relationship Id="rId7" Type="http://schemas.openxmlformats.org/officeDocument/2006/relationships/hyperlink" Target="http://www.iro.yar.ru/fileadmin/iro/kgd/2023/2023-02-13-VEBINAR_Metodiki_ODNKNR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iro.vr.mirapolis.ru/mira/miravr/9949705844" TargetMode="External"/><Relationship Id="rId5" Type="http://schemas.openxmlformats.org/officeDocument/2006/relationships/hyperlink" Target="https://vk.com/club216297487" TargetMode="External"/><Relationship Id="rId4" Type="http://schemas.openxmlformats.org/officeDocument/2006/relationships/hyperlink" Target="https://web.vk.me/convo/2000000012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39972"/>
            <a:ext cx="12192000" cy="1418028"/>
          </a:xfrm>
          <a:prstGeom prst="rect">
            <a:avLst/>
          </a:prstGeom>
        </p:spPr>
      </p:pic>
      <p:pic>
        <p:nvPicPr>
          <p:cNvPr id="32" name="Объект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7956" y="0"/>
            <a:ext cx="1174044" cy="1174044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248356" y="406399"/>
            <a:ext cx="10701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800000"/>
                </a:solidFill>
              </a:rPr>
              <a:t>Мероприятия и </a:t>
            </a:r>
            <a:r>
              <a:rPr lang="ru-RU" sz="3200" b="1" dirty="0" err="1" smtClean="0">
                <a:solidFill>
                  <a:srgbClr val="800000"/>
                </a:solidFill>
              </a:rPr>
              <a:t>вебинары</a:t>
            </a:r>
            <a:r>
              <a:rPr lang="ru-RU" sz="3200" b="1" dirty="0" smtClean="0">
                <a:solidFill>
                  <a:srgbClr val="800000"/>
                </a:solidFill>
              </a:rPr>
              <a:t> по курсу</a:t>
            </a:r>
            <a:endParaRPr lang="ru-RU" sz="3200" b="1" dirty="0">
              <a:solidFill>
                <a:srgbClr val="800000"/>
              </a:solidFill>
            </a:endParaRPr>
          </a:p>
        </p:txBody>
      </p:sp>
      <p:sp>
        <p:nvSpPr>
          <p:cNvPr id="3" name="AutoShape 4" descr="https://s16.stc.yc.kpcdn.net/share/i/12/8395603/wr-96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07975" y="1464163"/>
            <a:ext cx="1110721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Arial Narrow" pitchFamily="34" charset="0"/>
              </a:rPr>
              <a:t>Ссылка на чат ОДНКНР Ярославской области в СФЕРУМЕ </a:t>
            </a:r>
            <a:r>
              <a:rPr lang="ru-RU" sz="2000" dirty="0">
                <a:latin typeface="Arial Narrow" pitchFamily="34" charset="0"/>
                <a:hlinkClick r:id="rId4"/>
              </a:rPr>
              <a:t>https://</a:t>
            </a:r>
            <a:r>
              <a:rPr lang="ru-RU" sz="2000" dirty="0" smtClean="0">
                <a:latin typeface="Arial Narrow" pitchFamily="34" charset="0"/>
                <a:hlinkClick r:id="rId4"/>
              </a:rPr>
              <a:t>web.vk.me/convo/2000000012</a:t>
            </a:r>
            <a:r>
              <a:rPr lang="ru-RU" sz="2000" dirty="0" smtClean="0">
                <a:latin typeface="Arial Narrow" pitchFamily="34" charset="0"/>
              </a:rPr>
              <a:t>.</a:t>
            </a:r>
          </a:p>
          <a:p>
            <a:pPr algn="just"/>
            <a:endParaRPr lang="ru-RU" sz="2000" dirty="0">
              <a:latin typeface="Arial Narrow" pitchFamily="34" charset="0"/>
            </a:endParaRPr>
          </a:p>
          <a:p>
            <a:pPr algn="just"/>
            <a:r>
              <a:rPr lang="ru-RU" sz="2000" dirty="0">
                <a:latin typeface="Arial Narrow" pitchFamily="34" charset="0"/>
              </a:rPr>
              <a:t>Ссылка на сообщество ОДНКНР (и ОРКСЭ) Ярославской области В Контакте: </a:t>
            </a:r>
            <a:r>
              <a:rPr lang="ru-RU" sz="2000" dirty="0">
                <a:latin typeface="Arial Narrow" pitchFamily="34" charset="0"/>
                <a:hlinkClick r:id="rId5"/>
              </a:rPr>
              <a:t>https://vk.com/club216297487</a:t>
            </a:r>
            <a:r>
              <a:rPr lang="ru-RU" sz="2000" dirty="0" smtClean="0">
                <a:latin typeface="Arial Narrow" pitchFamily="34" charset="0"/>
              </a:rPr>
              <a:t>.</a:t>
            </a:r>
          </a:p>
          <a:p>
            <a:pPr algn="just"/>
            <a:endParaRPr lang="ru-RU" sz="2000" dirty="0">
              <a:latin typeface="Arial Narrow" pitchFamily="34" charset="0"/>
            </a:endParaRPr>
          </a:p>
          <a:p>
            <a:pPr algn="just"/>
            <a:r>
              <a:rPr lang="ru-RU" sz="2000" dirty="0">
                <a:latin typeface="Arial Narrow" pitchFamily="34" charset="0"/>
              </a:rPr>
              <a:t>23 мая </a:t>
            </a:r>
            <a:r>
              <a:rPr lang="ru-RU" sz="2000" dirty="0" smtClean="0">
                <a:latin typeface="Arial Narrow" pitchFamily="34" charset="0"/>
              </a:rPr>
              <a:t>2023г. </a:t>
            </a:r>
            <a:r>
              <a:rPr lang="ru-RU" sz="2000" dirty="0" err="1" smtClean="0">
                <a:latin typeface="Arial Narrow" pitchFamily="34" charset="0"/>
              </a:rPr>
              <a:t>вебинар</a:t>
            </a:r>
            <a:r>
              <a:rPr lang="ru-RU" sz="2000" dirty="0" smtClean="0">
                <a:latin typeface="Arial Narrow" pitchFamily="34" charset="0"/>
              </a:rPr>
              <a:t> </a:t>
            </a:r>
            <a:r>
              <a:rPr lang="ru-RU" sz="2000" dirty="0">
                <a:latin typeface="Arial Narrow" pitchFamily="34" charset="0"/>
              </a:rPr>
              <a:t>«Реализация системно-</a:t>
            </a:r>
            <a:r>
              <a:rPr lang="ru-RU" sz="2000" dirty="0" err="1">
                <a:latin typeface="Arial Narrow" pitchFamily="34" charset="0"/>
              </a:rPr>
              <a:t>деятельностного</a:t>
            </a:r>
            <a:r>
              <a:rPr lang="ru-RU" sz="2000" dirty="0">
                <a:latin typeface="Arial Narrow" pitchFamily="34" charset="0"/>
              </a:rPr>
              <a:t> подхода на уроках ОДНКНР</a:t>
            </a:r>
            <a:r>
              <a:rPr lang="ru-RU" sz="2000" dirty="0" smtClean="0">
                <a:latin typeface="Arial Narrow" pitchFamily="34" charset="0"/>
              </a:rPr>
              <a:t>» Ссылка для подключения:  </a:t>
            </a:r>
            <a:r>
              <a:rPr lang="ru-RU" sz="2000" dirty="0" smtClean="0">
                <a:latin typeface="Arial Narrow" pitchFamily="34" charset="0"/>
                <a:hlinkClick r:id="rId6"/>
              </a:rPr>
              <a:t>http://iro.vr.mirapolis.ru/mira/miravr/9949705844</a:t>
            </a:r>
            <a:r>
              <a:rPr lang="ru-RU" sz="2000" dirty="0" smtClean="0">
                <a:latin typeface="Arial Narrow" pitchFamily="34" charset="0"/>
              </a:rPr>
              <a:t>.</a:t>
            </a:r>
          </a:p>
          <a:p>
            <a:pPr algn="just"/>
            <a:endParaRPr lang="ru-RU" sz="2000" dirty="0">
              <a:latin typeface="Arial Narrow" pitchFamily="34" charset="0"/>
            </a:endParaRPr>
          </a:p>
          <a:p>
            <a:pPr algn="just"/>
            <a:r>
              <a:rPr lang="ru-RU" sz="2000" dirty="0">
                <a:latin typeface="Arial Narrow" pitchFamily="34" charset="0"/>
              </a:rPr>
              <a:t>Ссылка на </a:t>
            </a:r>
            <a:r>
              <a:rPr lang="ru-RU" sz="2000" dirty="0" err="1" smtClean="0">
                <a:latin typeface="Arial Narrow" pitchFamily="34" charset="0"/>
              </a:rPr>
              <a:t>вебинар</a:t>
            </a:r>
            <a:r>
              <a:rPr lang="ru-RU" sz="2000" dirty="0" smtClean="0">
                <a:latin typeface="Arial Narrow" pitchFamily="34" charset="0"/>
              </a:rPr>
              <a:t> </a:t>
            </a:r>
            <a:r>
              <a:rPr lang="ru-RU" sz="2000" dirty="0">
                <a:latin typeface="Arial Narrow" pitchFamily="34" charset="0"/>
              </a:rPr>
              <a:t>«Основные направления методической работы по организации преподавания ОДНКНР в 2023 году»: </a:t>
            </a:r>
            <a:r>
              <a:rPr lang="ru-RU" sz="2000" dirty="0">
                <a:latin typeface="Arial Narrow" pitchFamily="34" charset="0"/>
                <a:hlinkClick r:id="rId7"/>
              </a:rPr>
              <a:t>http://</a:t>
            </a:r>
            <a:r>
              <a:rPr lang="ru-RU" sz="2000" dirty="0" smtClean="0">
                <a:latin typeface="Arial Narrow" pitchFamily="34" charset="0"/>
                <a:hlinkClick r:id="rId7"/>
              </a:rPr>
              <a:t>www.iro.yar.ru/fileadmin/iro/kgd/2023/2023-02-13-VEBINAR_Metodiki_ODNKNR.pdf</a:t>
            </a:r>
            <a:endParaRPr lang="ru-RU" sz="2000" dirty="0" smtClean="0">
              <a:latin typeface="Arial Narrow" pitchFamily="34" charset="0"/>
            </a:endParaRPr>
          </a:p>
          <a:p>
            <a:pPr algn="just"/>
            <a:endParaRPr lang="ru-RU" sz="2000" dirty="0">
              <a:latin typeface="Arial Narrow" pitchFamily="34" charset="0"/>
            </a:endParaRPr>
          </a:p>
          <a:p>
            <a:pPr algn="just"/>
            <a:r>
              <a:rPr lang="ru-RU" sz="2000" dirty="0">
                <a:latin typeface="Arial Narrow" pitchFamily="34" charset="0"/>
              </a:rPr>
              <a:t>25 января 2023 года </a:t>
            </a:r>
            <a:r>
              <a:rPr lang="ru-RU" sz="2000" dirty="0" smtClean="0">
                <a:latin typeface="Arial Narrow" pitchFamily="34" charset="0"/>
              </a:rPr>
              <a:t>- </a:t>
            </a:r>
            <a:r>
              <a:rPr lang="ru-RU" sz="2000" dirty="0" err="1" smtClean="0">
                <a:latin typeface="Arial Narrow" pitchFamily="34" charset="0"/>
              </a:rPr>
              <a:t>вебинар</a:t>
            </a:r>
            <a:r>
              <a:rPr lang="ru-RU" sz="2000" dirty="0" smtClean="0">
                <a:latin typeface="Arial Narrow" pitchFamily="34" charset="0"/>
              </a:rPr>
              <a:t> </a:t>
            </a:r>
            <a:r>
              <a:rPr lang="ru-RU" sz="2000" dirty="0">
                <a:latin typeface="Arial Narrow" pitchFamily="34" charset="0"/>
              </a:rPr>
              <a:t>для учителей предметной области «Основы духовно-нравственной культуры народов России» на тему: «Использование цифровых ресурсов в проектной деятельности по ОДНКНР». </a:t>
            </a:r>
            <a:r>
              <a:rPr lang="ru-RU" sz="2000" dirty="0">
                <a:latin typeface="Arial Narrow" pitchFamily="34" charset="0"/>
                <a:hlinkClick r:id="rId8"/>
              </a:rPr>
              <a:t>http://</a:t>
            </a:r>
            <a:r>
              <a:rPr lang="ru-RU" sz="2000" dirty="0" smtClean="0">
                <a:latin typeface="Arial Narrow" pitchFamily="34" charset="0"/>
                <a:hlinkClick r:id="rId8"/>
              </a:rPr>
              <a:t>www.iro.yar.ru/fileadmin/iro/kgd/2023/2023-01-25_Cifrovie-resursi_ODNKNP.pdf</a:t>
            </a:r>
            <a:endParaRPr lang="ru-RU" sz="2000" dirty="0" smtClean="0">
              <a:latin typeface="Arial Narrow" pitchFamily="34" charset="0"/>
            </a:endParaRPr>
          </a:p>
        </p:txBody>
      </p:sp>
      <p:sp>
        <p:nvSpPr>
          <p:cNvPr id="1026" name="AutoShape 2" descr="https://ucare.timepad.ru/8c43a6ec-1149-42b7-8bea-ed357a667712/poster_event_32677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358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577573" y="2354921"/>
            <a:ext cx="67810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solidFill>
                  <a:srgbClr val="A52D36"/>
                </a:solidFill>
              </a:rPr>
              <a:t>Спасибо за внимание!</a:t>
            </a:r>
            <a:endParaRPr lang="ru-RU" sz="5400" dirty="0">
              <a:solidFill>
                <a:srgbClr val="A52D36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439972"/>
            <a:ext cx="12192000" cy="1418028"/>
          </a:xfrm>
          <a:prstGeom prst="rect">
            <a:avLst/>
          </a:prstGeom>
        </p:spPr>
      </p:pic>
      <p:sp>
        <p:nvSpPr>
          <p:cNvPr id="2" name="AutoShape 2" descr="https://files.constantcontact.com/2279527c301/3923585f-1c28-44df-b56a-6ecfa55f3e2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4" descr="https://files.constantcontact.com/2279527c301/3923585f-1c28-44df-b56a-6ecfa55f3e20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263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9239</TotalTime>
  <Words>111</Words>
  <Application>Microsoft Office PowerPoint</Application>
  <PresentationFormat>Произвольный</PresentationFormat>
  <Paragraphs>11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</vt:i4>
      </vt:variant>
    </vt:vector>
  </HeadingPairs>
  <TitlesOfParts>
    <vt:vector size="4" baseType="lpstr">
      <vt:lpstr>1_Тема Office</vt:lpstr>
      <vt:lpstr>2_Тема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 Владимировна Суханова</dc:creator>
  <cp:lastModifiedBy>Алексей Александрович Александров</cp:lastModifiedBy>
  <cp:revision>292</cp:revision>
  <dcterms:created xsi:type="dcterms:W3CDTF">2017-01-30T13:00:35Z</dcterms:created>
  <dcterms:modified xsi:type="dcterms:W3CDTF">2023-05-31T08:18:02Z</dcterms:modified>
</cp:coreProperties>
</file>