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9" r:id="rId3"/>
    <p:sldId id="288" r:id="rId4"/>
    <p:sldId id="300" r:id="rId5"/>
    <p:sldId id="301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5A4C"/>
    <a:srgbClr val="A52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809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66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36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66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98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21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77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89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7597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345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00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11.02.2025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57C7-1FB5-8C4E-80A8-C41AF434FC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FFB18-42D6-7341-8716-D2FA8AEFEC6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75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0001202404120003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68783" y="6140680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6500" y="1629106"/>
            <a:ext cx="6327972" cy="1384995"/>
          </a:xfrm>
          <a:prstGeom prst="rect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«Основные направления методической работы по организации преподавания истории и обществознания в 2025 году»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496594" y="4040005"/>
            <a:ext cx="6350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2400" dirty="0" smtClean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400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Страхова </a:t>
            </a: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Н.В., </a:t>
            </a:r>
            <a:r>
              <a:rPr lang="ru-RU" sz="2000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к.и.н</a:t>
            </a: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</a:t>
            </a:r>
            <a:r>
              <a:rPr lang="ru-RU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КОО </a:t>
            </a:r>
            <a:r>
              <a:rPr lang="ru-RU" sz="2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ГАУ ДПО ЯО ИРО</a:t>
            </a:r>
          </a:p>
        </p:txBody>
      </p:sp>
      <p:pic>
        <p:nvPicPr>
          <p:cNvPr id="8" name="Рисунок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34" y="296227"/>
            <a:ext cx="762000" cy="77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470588" y="763583"/>
            <a:ext cx="694044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80-летие Победы в Великой Отечественной войне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60157" y="270050"/>
            <a:ext cx="5779242" cy="373576"/>
          </a:xfrm>
          <a:prstGeom prst="rect">
            <a:avLst/>
          </a:prstGeom>
          <a:ln w="38100">
            <a:solidFill>
              <a:srgbClr val="B25A4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b="1" dirty="0">
                <a:solidFill>
                  <a:srgbClr val="C00000"/>
                </a:solidFill>
                <a:latin typeface="Roboto Slab"/>
              </a:rPr>
              <a:t>ПАМЯТНЫЕ ДАТЫ </a:t>
            </a:r>
            <a:r>
              <a:rPr lang="ru-RU" b="1" dirty="0" smtClean="0">
                <a:solidFill>
                  <a:srgbClr val="C00000"/>
                </a:solidFill>
                <a:latin typeface="Roboto Slab"/>
              </a:rPr>
              <a:t>ИСТОРИИ </a:t>
            </a:r>
            <a:r>
              <a:rPr lang="ru-RU" b="1" dirty="0">
                <a:solidFill>
                  <a:srgbClr val="C00000"/>
                </a:solidFill>
                <a:latin typeface="Roboto Slab"/>
              </a:rPr>
              <a:t>РОССИИ</a:t>
            </a:r>
            <a:endParaRPr lang="ru-RU" dirty="0">
              <a:solidFill>
                <a:srgbClr val="C00000"/>
              </a:solidFill>
              <a:latin typeface="Montserrat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627" y="1428915"/>
            <a:ext cx="93409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464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Интернет-марафона </a:t>
            </a:r>
            <a:r>
              <a:rPr lang="ru-RU" b="1" dirty="0">
                <a:solidFill>
                  <a:srgbClr val="464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 тылу войны нелегким было детство», </a:t>
            </a:r>
            <a:r>
              <a:rPr lang="ru-RU" dirty="0">
                <a:solidFill>
                  <a:srgbClr val="464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приуроченного к празднованию </a:t>
            </a:r>
            <a:r>
              <a:rPr lang="ru-RU" b="1" dirty="0">
                <a:solidFill>
                  <a:srgbClr val="464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80-летия Победы советского народа в Великой Отечественной </a:t>
            </a:r>
            <a:r>
              <a:rPr lang="ru-RU" b="1" dirty="0" smtClean="0">
                <a:solidFill>
                  <a:srgbClr val="4644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6505" t="23245" r="27124" b="36991"/>
          <a:stretch/>
        </p:blipFill>
        <p:spPr>
          <a:xfrm>
            <a:off x="377627" y="2484253"/>
            <a:ext cx="5816086" cy="357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99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60157" y="270050"/>
            <a:ext cx="4816289" cy="369221"/>
          </a:xfrm>
          <a:prstGeom prst="rect">
            <a:avLst/>
          </a:prstGeom>
          <a:ln w="38100">
            <a:solidFill>
              <a:srgbClr val="B25A4C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t"/>
            <a:r>
              <a:rPr lang="ru-RU" b="1" dirty="0" smtClean="0">
                <a:solidFill>
                  <a:srgbClr val="C00000"/>
                </a:solidFill>
                <a:latin typeface="Roboto Slab"/>
              </a:rPr>
              <a:t>ОБНОВЛЕНИЕ РАБОЧИХ ПРОГРАММ</a:t>
            </a:r>
            <a:endParaRPr lang="ru-RU" dirty="0">
              <a:solidFill>
                <a:srgbClr val="C00000"/>
              </a:solidFill>
              <a:latin typeface="Montserrat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5062" y="826894"/>
            <a:ext cx="107381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2025/2026 учебного года начнется второй этап обновления ФОП ООО и СОО. Они будут актуальны только для тех учеников, которых приняли на обучение по ООП ООО и СОО с нового учебного года (п. 2 приказ </a:t>
            </a:r>
            <a:r>
              <a:rPr lang="ru-RU" sz="1600" dirty="0" err="1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19.03.2024 № 171).  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publication.pravo.gov.ru/document/0001202404120003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 для детей которые придут в 5 и 10 классы (для них новый учебный план на уровень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корректируют рабочую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по истории. В 5–8-х классах будет по три урока истории в неделю, а в 9-х – два. </a:t>
            </a:r>
            <a:endParaRPr lang="ru-RU" sz="1600" dirty="0" smtClean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Отменен модуль «Введение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новейшую историю России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оставлено изучение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истории нашего края.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Удаляют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по 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ОДНКНР?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Меняют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по 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обществознанию: только в 9-м классе по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часу в неделю при 34 учебных неделях.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Скорректировали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учебные планы – удалили ОДНКНР и перераспределили часы между историей и обществознанием. </a:t>
            </a:r>
            <a:endParaRPr lang="ru-RU" sz="1600" dirty="0" smtClean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СОО обновили рабочую программу по истории базового уровня. Скорректировали изучаемые темы, убрали предметные результаты освоения базовых учебных курсов «История России» и «Всеобщая история».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Заменили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по обществознанию базового уровня – сократили количество часов. Теперь их стало 119 вместо 136. В 10-м классе будет по два урока в неделю, в 11-м – 1,5 часа в неделю при 34 учебных неделях. Также скорректировали изучаемые темы, в том числе убрали те, которые перенесли на уровень ООО.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Российской Федерации от 19.03.2024 № 171 ∙ Официальное опубликование правовых актов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http://publication.pravo.gov.ru/document/0001202404120003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75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45062" y="826894"/>
            <a:ext cx="107381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Контакты </a:t>
            </a:r>
            <a:r>
              <a:rPr lang="ru-RU" sz="160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обращения: Кушкова 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Анастасия Викторовна. Методист. 23-06-34  </a:t>
            </a:r>
            <a:r>
              <a:rPr lang="en-US" sz="1600" dirty="0" err="1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kushkova@iro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err="1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</a:t>
            </a:r>
            <a:r>
              <a:rPr lang="ru-RU" sz="1600" dirty="0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600" dirty="0" err="1" smtClean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endParaRPr lang="ru-RU" sz="1600" dirty="0" smtClean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83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344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Roboto Slab</vt:lpstr>
      <vt:lpstr>Times New Roman</vt:lpstr>
      <vt:lpstr>2_Тема Office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Анастасия Викторовна Кушкова</cp:lastModifiedBy>
  <cp:revision>113</cp:revision>
  <dcterms:created xsi:type="dcterms:W3CDTF">2017-01-30T13:00:35Z</dcterms:created>
  <dcterms:modified xsi:type="dcterms:W3CDTF">2025-02-11T10:35:17Z</dcterms:modified>
</cp:coreProperties>
</file>