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59" r:id="rId4"/>
    <p:sldId id="281" r:id="rId5"/>
    <p:sldId id="285" r:id="rId6"/>
    <p:sldId id="293" r:id="rId7"/>
    <p:sldId id="286" r:id="rId8"/>
    <p:sldId id="287" r:id="rId9"/>
    <p:sldId id="283" r:id="rId10"/>
    <p:sldId id="290" r:id="rId11"/>
    <p:sldId id="291" r:id="rId12"/>
    <p:sldId id="289" r:id="rId13"/>
    <p:sldId id="265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3205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83F2F-FD8B-48B5-9314-E034969ED39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43B436-04D8-4D7A-BE1B-6A9DCF2E6E4F}">
      <dgm:prSet custT="1"/>
      <dgm:spPr/>
      <dgm:t>
        <a:bodyPr/>
        <a:lstStyle/>
        <a:p>
          <a:pPr rtl="0"/>
          <a:r>
            <a:rPr lang="ru-RU" sz="2400" b="1" dirty="0" smtClean="0"/>
            <a:t>Социальные ресурсы семьи:</a:t>
          </a:r>
          <a:endParaRPr lang="ru-RU" sz="2400" dirty="0"/>
        </a:p>
      </dgm:t>
    </dgm:pt>
    <dgm:pt modelId="{DCD5CE91-7F5F-423D-999A-51B73AB39EBC}" type="parTrans" cxnId="{8C3A193F-1333-4C02-9C5F-3E34E614FB17}">
      <dgm:prSet/>
      <dgm:spPr/>
      <dgm:t>
        <a:bodyPr/>
        <a:lstStyle/>
        <a:p>
          <a:endParaRPr lang="ru-RU"/>
        </a:p>
      </dgm:t>
    </dgm:pt>
    <dgm:pt modelId="{DB8F6899-97EB-4240-B8C0-A553C06A5C25}" type="sibTrans" cxnId="{8C3A193F-1333-4C02-9C5F-3E34E614FB17}">
      <dgm:prSet/>
      <dgm:spPr/>
      <dgm:t>
        <a:bodyPr/>
        <a:lstStyle/>
        <a:p>
          <a:endParaRPr lang="ru-RU"/>
        </a:p>
      </dgm:t>
    </dgm:pt>
    <dgm:pt modelId="{712FD795-72AF-4B51-9426-4713C01ED690}">
      <dgm:prSet custT="1"/>
      <dgm:spPr/>
      <dgm:t>
        <a:bodyPr/>
        <a:lstStyle/>
        <a:p>
          <a:pPr algn="just" rtl="0"/>
          <a:r>
            <a:rPr lang="ru-RU" sz="1800" b="1" dirty="0" smtClean="0">
              <a:solidFill>
                <a:srgbClr val="002060"/>
              </a:solidFill>
            </a:rPr>
            <a:t>субъективная оценка родителями доступности реабилитационных программ и занятий по месту жительства</a:t>
          </a:r>
          <a:endParaRPr lang="ru-RU" sz="1800" dirty="0">
            <a:solidFill>
              <a:srgbClr val="002060"/>
            </a:solidFill>
          </a:endParaRPr>
        </a:p>
      </dgm:t>
    </dgm:pt>
    <dgm:pt modelId="{7682C05B-D000-46AF-9443-E3869E27A01D}" type="parTrans" cxnId="{17566C62-A22D-4898-9104-B4A0F0CD595F}">
      <dgm:prSet/>
      <dgm:spPr/>
      <dgm:t>
        <a:bodyPr/>
        <a:lstStyle/>
        <a:p>
          <a:endParaRPr lang="ru-RU"/>
        </a:p>
      </dgm:t>
    </dgm:pt>
    <dgm:pt modelId="{E056021A-EA85-4512-A450-805AF33A4455}" type="sibTrans" cxnId="{17566C62-A22D-4898-9104-B4A0F0CD595F}">
      <dgm:prSet/>
      <dgm:spPr/>
      <dgm:t>
        <a:bodyPr/>
        <a:lstStyle/>
        <a:p>
          <a:endParaRPr lang="ru-RU"/>
        </a:p>
      </dgm:t>
    </dgm:pt>
    <dgm:pt modelId="{C7218395-611B-4C9E-A52D-B53FA893CD1C}">
      <dgm:prSet custT="1"/>
      <dgm:spPr/>
      <dgm:t>
        <a:bodyPr/>
        <a:lstStyle/>
        <a:p>
          <a:pPr algn="just" rtl="0"/>
          <a:r>
            <a:rPr lang="ru-RU" sz="1800" b="1" dirty="0" smtClean="0">
              <a:solidFill>
                <a:srgbClr val="002060"/>
              </a:solidFill>
            </a:rPr>
            <a:t>включенность членов семьи в занятия</a:t>
          </a:r>
          <a:endParaRPr lang="ru-RU" sz="1800" dirty="0">
            <a:solidFill>
              <a:srgbClr val="002060"/>
            </a:solidFill>
          </a:endParaRPr>
        </a:p>
      </dgm:t>
    </dgm:pt>
    <dgm:pt modelId="{816047C8-E66A-4471-9439-DC35518B6DE8}" type="parTrans" cxnId="{3A2FC464-FE45-4AF8-802F-F0435D2F13BE}">
      <dgm:prSet/>
      <dgm:spPr/>
      <dgm:t>
        <a:bodyPr/>
        <a:lstStyle/>
        <a:p>
          <a:endParaRPr lang="ru-RU"/>
        </a:p>
      </dgm:t>
    </dgm:pt>
    <dgm:pt modelId="{F73A3B28-83C7-4000-9857-11EE49D772CA}" type="sibTrans" cxnId="{3A2FC464-FE45-4AF8-802F-F0435D2F13BE}">
      <dgm:prSet/>
      <dgm:spPr/>
      <dgm:t>
        <a:bodyPr/>
        <a:lstStyle/>
        <a:p>
          <a:endParaRPr lang="ru-RU"/>
        </a:p>
      </dgm:t>
    </dgm:pt>
    <dgm:pt modelId="{316751AF-9938-4C90-A1A5-BCA807FB9E7C}">
      <dgm:prSet custT="1"/>
      <dgm:spPr/>
      <dgm:t>
        <a:bodyPr/>
        <a:lstStyle/>
        <a:p>
          <a:pPr rtl="0"/>
          <a:r>
            <a:rPr lang="ru-RU" sz="2400" b="1" dirty="0" smtClean="0"/>
            <a:t>Личностные особенности: </a:t>
          </a:r>
          <a:endParaRPr lang="ru-RU" sz="2400" dirty="0"/>
        </a:p>
      </dgm:t>
    </dgm:pt>
    <dgm:pt modelId="{9105FE12-3275-47D0-96FD-6171D9035B2D}" type="parTrans" cxnId="{09293A5C-1254-428E-935C-A10C1F1B6EBC}">
      <dgm:prSet/>
      <dgm:spPr/>
      <dgm:t>
        <a:bodyPr/>
        <a:lstStyle/>
        <a:p>
          <a:endParaRPr lang="ru-RU"/>
        </a:p>
      </dgm:t>
    </dgm:pt>
    <dgm:pt modelId="{75C814BD-9063-4040-AC11-81FE08A84591}" type="sibTrans" cxnId="{09293A5C-1254-428E-935C-A10C1F1B6EBC}">
      <dgm:prSet/>
      <dgm:spPr/>
      <dgm:t>
        <a:bodyPr/>
        <a:lstStyle/>
        <a:p>
          <a:endParaRPr lang="ru-RU"/>
        </a:p>
      </dgm:t>
    </dgm:pt>
    <dgm:pt modelId="{DA00A508-154A-46A9-AF97-4D535AC83CA4}">
      <dgm:prSet custT="1"/>
      <dgm:spPr/>
      <dgm:t>
        <a:bodyPr/>
        <a:lstStyle/>
        <a:p>
          <a:pPr algn="just" rtl="0"/>
          <a:r>
            <a:rPr lang="ru-RU" sz="1800" b="1" dirty="0" smtClean="0">
              <a:solidFill>
                <a:srgbClr val="002060"/>
              </a:solidFill>
            </a:rPr>
            <a:t>эмоциональная устойчивость </a:t>
          </a:r>
          <a:endParaRPr lang="ru-RU" sz="1800" dirty="0">
            <a:solidFill>
              <a:srgbClr val="002060"/>
            </a:solidFill>
          </a:endParaRPr>
        </a:p>
      </dgm:t>
    </dgm:pt>
    <dgm:pt modelId="{8CCB1097-6A30-473E-9F80-ACB18E87E37D}" type="parTrans" cxnId="{A667D3CB-D841-4014-9686-1156227D966C}">
      <dgm:prSet/>
      <dgm:spPr/>
      <dgm:t>
        <a:bodyPr/>
        <a:lstStyle/>
        <a:p>
          <a:endParaRPr lang="ru-RU"/>
        </a:p>
      </dgm:t>
    </dgm:pt>
    <dgm:pt modelId="{9EEC46F3-0926-4BD1-B51A-CB407DBF19E6}" type="sibTrans" cxnId="{A667D3CB-D841-4014-9686-1156227D966C}">
      <dgm:prSet/>
      <dgm:spPr/>
      <dgm:t>
        <a:bodyPr/>
        <a:lstStyle/>
        <a:p>
          <a:endParaRPr lang="ru-RU"/>
        </a:p>
      </dgm:t>
    </dgm:pt>
    <dgm:pt modelId="{EFFF50BD-21E0-4AD4-A803-0AD9B2245218}">
      <dgm:prSet custT="1"/>
      <dgm:spPr/>
      <dgm:t>
        <a:bodyPr/>
        <a:lstStyle/>
        <a:p>
          <a:pPr algn="just" rtl="0"/>
          <a:r>
            <a:rPr lang="ru-RU" sz="1800" b="1" dirty="0" smtClean="0">
              <a:solidFill>
                <a:srgbClr val="002060"/>
              </a:solidFill>
            </a:rPr>
            <a:t>внутренняя мотивация на достижения успеха</a:t>
          </a:r>
          <a:endParaRPr lang="ru-RU" sz="1800" dirty="0">
            <a:solidFill>
              <a:srgbClr val="002060"/>
            </a:solidFill>
          </a:endParaRPr>
        </a:p>
      </dgm:t>
    </dgm:pt>
    <dgm:pt modelId="{80220545-5854-41FD-8689-CC4020FC4791}" type="parTrans" cxnId="{85EC5A96-56FC-486B-B635-2C2BB9678992}">
      <dgm:prSet/>
      <dgm:spPr/>
      <dgm:t>
        <a:bodyPr/>
        <a:lstStyle/>
        <a:p>
          <a:endParaRPr lang="ru-RU"/>
        </a:p>
      </dgm:t>
    </dgm:pt>
    <dgm:pt modelId="{32C53C00-5D3A-4252-A781-B5F8EB7F6421}" type="sibTrans" cxnId="{85EC5A96-56FC-486B-B635-2C2BB9678992}">
      <dgm:prSet/>
      <dgm:spPr/>
      <dgm:t>
        <a:bodyPr/>
        <a:lstStyle/>
        <a:p>
          <a:endParaRPr lang="ru-RU"/>
        </a:p>
      </dgm:t>
    </dgm:pt>
    <dgm:pt modelId="{60FFA6E7-9F1A-478D-B5C4-62CCC59A4F5A}">
      <dgm:prSet custT="1"/>
      <dgm:spPr/>
      <dgm:t>
        <a:bodyPr/>
        <a:lstStyle/>
        <a:p>
          <a:pPr algn="just" rtl="0"/>
          <a:r>
            <a:rPr lang="ru-RU" sz="1800" b="1" dirty="0" smtClean="0">
              <a:solidFill>
                <a:srgbClr val="002060"/>
              </a:solidFill>
            </a:rPr>
            <a:t>мотивация на приобщение ребенка к занятиям </a:t>
          </a:r>
          <a:endParaRPr lang="ru-RU" sz="1800" dirty="0">
            <a:solidFill>
              <a:srgbClr val="002060"/>
            </a:solidFill>
          </a:endParaRPr>
        </a:p>
      </dgm:t>
    </dgm:pt>
    <dgm:pt modelId="{68AB7449-6DF2-43FA-B431-AB478251300E}" type="parTrans" cxnId="{C0EA4905-FD6E-4B3B-934B-02972960BB5A}">
      <dgm:prSet/>
      <dgm:spPr/>
      <dgm:t>
        <a:bodyPr/>
        <a:lstStyle/>
        <a:p>
          <a:endParaRPr lang="ru-RU"/>
        </a:p>
      </dgm:t>
    </dgm:pt>
    <dgm:pt modelId="{18DE9FD0-AE5A-47F8-96F7-FF0EB20C13E2}" type="sibTrans" cxnId="{C0EA4905-FD6E-4B3B-934B-02972960BB5A}">
      <dgm:prSet/>
      <dgm:spPr/>
      <dgm:t>
        <a:bodyPr/>
        <a:lstStyle/>
        <a:p>
          <a:endParaRPr lang="ru-RU"/>
        </a:p>
      </dgm:t>
    </dgm:pt>
    <dgm:pt modelId="{9C74AF11-1414-4921-870E-B874D09DA447}">
      <dgm:prSet custT="1"/>
      <dgm:spPr/>
      <dgm:t>
        <a:bodyPr/>
        <a:lstStyle/>
        <a:p>
          <a:pPr rtl="0"/>
          <a:r>
            <a:rPr lang="ru-RU" sz="2400" b="1" dirty="0" smtClean="0"/>
            <a:t>Внутренняя картина болезни ребенка: </a:t>
          </a:r>
          <a:endParaRPr lang="ru-RU" sz="2400" dirty="0"/>
        </a:p>
      </dgm:t>
    </dgm:pt>
    <dgm:pt modelId="{8497D4B8-C275-4FFD-BFA7-9CBD25AD0473}" type="parTrans" cxnId="{E9EDAD73-7995-42C2-B07F-0EF538CBFAA2}">
      <dgm:prSet/>
      <dgm:spPr/>
      <dgm:t>
        <a:bodyPr/>
        <a:lstStyle/>
        <a:p>
          <a:endParaRPr lang="ru-RU"/>
        </a:p>
      </dgm:t>
    </dgm:pt>
    <dgm:pt modelId="{2CE69B7A-8007-4CBF-AAB5-4FF31AEC54E0}" type="sibTrans" cxnId="{E9EDAD73-7995-42C2-B07F-0EF538CBFAA2}">
      <dgm:prSet/>
      <dgm:spPr/>
      <dgm:t>
        <a:bodyPr/>
        <a:lstStyle/>
        <a:p>
          <a:endParaRPr lang="ru-RU"/>
        </a:p>
      </dgm:t>
    </dgm:pt>
    <dgm:pt modelId="{0D5C242E-5E79-4F2F-ADB3-9AF45BBB7604}">
      <dgm:prSet custT="1"/>
      <dgm:spPr/>
      <dgm:t>
        <a:bodyPr/>
        <a:lstStyle/>
        <a:p>
          <a:pPr algn="just" rtl="0"/>
          <a:r>
            <a:rPr lang="ru-RU" sz="1800" b="1" dirty="0" smtClean="0">
              <a:solidFill>
                <a:srgbClr val="002060"/>
              </a:solidFill>
            </a:rPr>
            <a:t>субъективное восприятие родителями физических возможностей и социальных перспектив ребенка</a:t>
          </a:r>
          <a:endParaRPr lang="ru-RU" sz="1800" dirty="0">
            <a:solidFill>
              <a:srgbClr val="002060"/>
            </a:solidFill>
          </a:endParaRPr>
        </a:p>
      </dgm:t>
    </dgm:pt>
    <dgm:pt modelId="{27E35ACF-C629-4E53-8B97-A35EF485237E}" type="parTrans" cxnId="{64FE8762-98E2-4253-947C-8ADC3D7ED29C}">
      <dgm:prSet/>
      <dgm:spPr/>
      <dgm:t>
        <a:bodyPr/>
        <a:lstStyle/>
        <a:p>
          <a:endParaRPr lang="ru-RU"/>
        </a:p>
      </dgm:t>
    </dgm:pt>
    <dgm:pt modelId="{A783A93A-D609-40C1-A57B-5308CCF69FE1}" type="sibTrans" cxnId="{64FE8762-98E2-4253-947C-8ADC3D7ED29C}">
      <dgm:prSet/>
      <dgm:spPr/>
      <dgm:t>
        <a:bodyPr/>
        <a:lstStyle/>
        <a:p>
          <a:endParaRPr lang="ru-RU"/>
        </a:p>
      </dgm:t>
    </dgm:pt>
    <dgm:pt modelId="{17F6D17A-7FD4-4CB3-8CB3-196F66038C99}">
      <dgm:prSet custT="1"/>
      <dgm:spPr/>
      <dgm:t>
        <a:bodyPr/>
        <a:lstStyle/>
        <a:p>
          <a:pPr algn="just" rtl="0"/>
          <a:r>
            <a:rPr lang="ru-RU" sz="1800" b="1" dirty="0" smtClean="0">
              <a:solidFill>
                <a:srgbClr val="002060"/>
              </a:solidFill>
            </a:rPr>
            <a:t>приверженность рекомендациям специалистов</a:t>
          </a:r>
          <a:endParaRPr lang="ru-RU" sz="1800" dirty="0">
            <a:solidFill>
              <a:srgbClr val="002060"/>
            </a:solidFill>
          </a:endParaRPr>
        </a:p>
      </dgm:t>
    </dgm:pt>
    <dgm:pt modelId="{40233C91-8596-4420-8E1E-C038BCE74001}" type="parTrans" cxnId="{A756BE27-EC68-4E55-8CFA-60CC8D29FB3D}">
      <dgm:prSet/>
      <dgm:spPr/>
      <dgm:t>
        <a:bodyPr/>
        <a:lstStyle/>
        <a:p>
          <a:endParaRPr lang="ru-RU"/>
        </a:p>
      </dgm:t>
    </dgm:pt>
    <dgm:pt modelId="{3165A9B8-31D3-440C-9DB4-9A5C31E19641}" type="sibTrans" cxnId="{A756BE27-EC68-4E55-8CFA-60CC8D29FB3D}">
      <dgm:prSet/>
      <dgm:spPr/>
      <dgm:t>
        <a:bodyPr/>
        <a:lstStyle/>
        <a:p>
          <a:endParaRPr lang="ru-RU"/>
        </a:p>
      </dgm:t>
    </dgm:pt>
    <dgm:pt modelId="{8D306774-2927-41B6-8CBD-B7A1555E7DCE}">
      <dgm:prSet custT="1"/>
      <dgm:spPr/>
      <dgm:t>
        <a:bodyPr/>
        <a:lstStyle/>
        <a:p>
          <a:pPr algn="just" rtl="0"/>
          <a:r>
            <a:rPr lang="ru-RU" sz="1800" b="1" dirty="0" smtClean="0">
              <a:solidFill>
                <a:srgbClr val="002060"/>
              </a:solidFill>
            </a:rPr>
            <a:t> материальные и временные возможности семьи</a:t>
          </a:r>
          <a:endParaRPr lang="ru-RU" sz="1800" dirty="0">
            <a:solidFill>
              <a:srgbClr val="002060"/>
            </a:solidFill>
          </a:endParaRPr>
        </a:p>
      </dgm:t>
    </dgm:pt>
    <dgm:pt modelId="{290A549D-2C8C-4850-B4A6-A123151E8052}" type="parTrans" cxnId="{7975BF04-23E5-4728-97E3-45AC5ED6914D}">
      <dgm:prSet/>
      <dgm:spPr/>
      <dgm:t>
        <a:bodyPr/>
        <a:lstStyle/>
        <a:p>
          <a:endParaRPr lang="ru-RU"/>
        </a:p>
      </dgm:t>
    </dgm:pt>
    <dgm:pt modelId="{E1CBFFD3-4BAC-44FF-86DC-E23D0D227211}" type="sibTrans" cxnId="{7975BF04-23E5-4728-97E3-45AC5ED6914D}">
      <dgm:prSet/>
      <dgm:spPr/>
      <dgm:t>
        <a:bodyPr/>
        <a:lstStyle/>
        <a:p>
          <a:endParaRPr lang="ru-RU"/>
        </a:p>
      </dgm:t>
    </dgm:pt>
    <dgm:pt modelId="{BE47926A-2019-4673-8A4C-77525FCEAF59}" type="pres">
      <dgm:prSet presAssocID="{24883F2F-FD8B-48B5-9314-E034969ED3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BB7839-DDE0-4C4B-8EE3-825776F5045D}" type="pres">
      <dgm:prSet presAssocID="{7B43B436-04D8-4D7A-BE1B-6A9DCF2E6E4F}" presName="linNode" presStyleCnt="0"/>
      <dgm:spPr/>
    </dgm:pt>
    <dgm:pt modelId="{8BC15818-6DDA-4383-BF13-F1D77FB1A5B1}" type="pres">
      <dgm:prSet presAssocID="{7B43B436-04D8-4D7A-BE1B-6A9DCF2E6E4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155ED7-1255-4707-81CA-F9376437FA4B}" type="pres">
      <dgm:prSet presAssocID="{7B43B436-04D8-4D7A-BE1B-6A9DCF2E6E4F}" presName="descendantText" presStyleLbl="alignAccFollowNode1" presStyleIdx="0" presStyleCnt="3" custScaleY="1228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C7553-B593-49F8-80B9-4C13F47BE12C}" type="pres">
      <dgm:prSet presAssocID="{DB8F6899-97EB-4240-B8C0-A553C06A5C25}" presName="sp" presStyleCnt="0"/>
      <dgm:spPr/>
    </dgm:pt>
    <dgm:pt modelId="{CE8328A3-30B6-43CA-9AC0-B8D0C0CB3E72}" type="pres">
      <dgm:prSet presAssocID="{316751AF-9938-4C90-A1A5-BCA807FB9E7C}" presName="linNode" presStyleCnt="0"/>
      <dgm:spPr/>
    </dgm:pt>
    <dgm:pt modelId="{3294D8BB-5A40-4764-8FE2-D206BF8B154E}" type="pres">
      <dgm:prSet presAssocID="{316751AF-9938-4C90-A1A5-BCA807FB9E7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C838C2-7AA8-400E-9AA3-FC33DEEABF88}" type="pres">
      <dgm:prSet presAssocID="{316751AF-9938-4C90-A1A5-BCA807FB9E7C}" presName="descendantText" presStyleLbl="alignAccFollowNode1" presStyleIdx="1" presStyleCnt="3" custScaleY="1189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0417F0-8BFF-4261-AB46-58519D7E8315}" type="pres">
      <dgm:prSet presAssocID="{75C814BD-9063-4040-AC11-81FE08A84591}" presName="sp" presStyleCnt="0"/>
      <dgm:spPr/>
    </dgm:pt>
    <dgm:pt modelId="{CD5C5C11-B305-46BC-8D00-6D3E9DA60A19}" type="pres">
      <dgm:prSet presAssocID="{9C74AF11-1414-4921-870E-B874D09DA447}" presName="linNode" presStyleCnt="0"/>
      <dgm:spPr/>
    </dgm:pt>
    <dgm:pt modelId="{D613B9BB-494B-43E5-9432-893C9B70CC08}" type="pres">
      <dgm:prSet presAssocID="{9C74AF11-1414-4921-870E-B874D09DA447}" presName="parentText" presStyleLbl="node1" presStyleIdx="2" presStyleCnt="3" custScaleY="11017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2FDFCF-0E25-4CB8-B818-016C0A329266}" type="pres">
      <dgm:prSet presAssocID="{9C74AF11-1414-4921-870E-B874D09DA447}" presName="descendantText" presStyleLbl="alignAccFollowNode1" presStyleIdx="2" presStyleCnt="3" custScaleY="137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56BE27-EC68-4E55-8CFA-60CC8D29FB3D}" srcId="{9C74AF11-1414-4921-870E-B874D09DA447}" destId="{17F6D17A-7FD4-4CB3-8CB3-196F66038C99}" srcOrd="1" destOrd="0" parTransId="{40233C91-8596-4420-8E1E-C038BCE74001}" sibTransId="{3165A9B8-31D3-440C-9DB4-9A5C31E19641}"/>
    <dgm:cxn modelId="{0C4610EB-758F-4E2C-827D-49275509008B}" type="presOf" srcId="{C7218395-611B-4C9E-A52D-B53FA893CD1C}" destId="{1F155ED7-1255-4707-81CA-F9376437FA4B}" srcOrd="0" destOrd="2" presId="urn:microsoft.com/office/officeart/2005/8/layout/vList5"/>
    <dgm:cxn modelId="{64FE8762-98E2-4253-947C-8ADC3D7ED29C}" srcId="{9C74AF11-1414-4921-870E-B874D09DA447}" destId="{0D5C242E-5E79-4F2F-ADB3-9AF45BBB7604}" srcOrd="0" destOrd="0" parTransId="{27E35ACF-C629-4E53-8B97-A35EF485237E}" sibTransId="{A783A93A-D609-40C1-A57B-5308CCF69FE1}"/>
    <dgm:cxn modelId="{FEEB625B-EA8F-477B-8D24-4BAF1F00060D}" type="presOf" srcId="{7B43B436-04D8-4D7A-BE1B-6A9DCF2E6E4F}" destId="{8BC15818-6DDA-4383-BF13-F1D77FB1A5B1}" srcOrd="0" destOrd="0" presId="urn:microsoft.com/office/officeart/2005/8/layout/vList5"/>
    <dgm:cxn modelId="{E9EDAD73-7995-42C2-B07F-0EF538CBFAA2}" srcId="{24883F2F-FD8B-48B5-9314-E034969ED39F}" destId="{9C74AF11-1414-4921-870E-B874D09DA447}" srcOrd="2" destOrd="0" parTransId="{8497D4B8-C275-4FFD-BFA7-9CBD25AD0473}" sibTransId="{2CE69B7A-8007-4CBF-AAB5-4FF31AEC54E0}"/>
    <dgm:cxn modelId="{85944AA3-5788-44F4-92E8-87AE069DCCD4}" type="presOf" srcId="{0D5C242E-5E79-4F2F-ADB3-9AF45BBB7604}" destId="{0C2FDFCF-0E25-4CB8-B818-016C0A329266}" srcOrd="0" destOrd="0" presId="urn:microsoft.com/office/officeart/2005/8/layout/vList5"/>
    <dgm:cxn modelId="{EFB1BCDC-7D39-4D85-902C-AE94CCE50F22}" type="presOf" srcId="{24883F2F-FD8B-48B5-9314-E034969ED39F}" destId="{BE47926A-2019-4673-8A4C-77525FCEAF59}" srcOrd="0" destOrd="0" presId="urn:microsoft.com/office/officeart/2005/8/layout/vList5"/>
    <dgm:cxn modelId="{9739E21F-03E1-49A7-B0F3-EBC0261C1037}" type="presOf" srcId="{17F6D17A-7FD4-4CB3-8CB3-196F66038C99}" destId="{0C2FDFCF-0E25-4CB8-B818-016C0A329266}" srcOrd="0" destOrd="1" presId="urn:microsoft.com/office/officeart/2005/8/layout/vList5"/>
    <dgm:cxn modelId="{A4D6E678-E970-4474-8DB0-FBCEED949117}" type="presOf" srcId="{8D306774-2927-41B6-8CBD-B7A1555E7DCE}" destId="{1F155ED7-1255-4707-81CA-F9376437FA4B}" srcOrd="0" destOrd="1" presId="urn:microsoft.com/office/officeart/2005/8/layout/vList5"/>
    <dgm:cxn modelId="{6DA1BDF0-F176-42B3-8914-57AB15AE4223}" type="presOf" srcId="{EFFF50BD-21E0-4AD4-A803-0AD9B2245218}" destId="{32C838C2-7AA8-400E-9AA3-FC33DEEABF88}" srcOrd="0" destOrd="1" presId="urn:microsoft.com/office/officeart/2005/8/layout/vList5"/>
    <dgm:cxn modelId="{85EC5A96-56FC-486B-B635-2C2BB9678992}" srcId="{316751AF-9938-4C90-A1A5-BCA807FB9E7C}" destId="{EFFF50BD-21E0-4AD4-A803-0AD9B2245218}" srcOrd="1" destOrd="0" parTransId="{80220545-5854-41FD-8689-CC4020FC4791}" sibTransId="{32C53C00-5D3A-4252-A781-B5F8EB7F6421}"/>
    <dgm:cxn modelId="{7975BF04-23E5-4728-97E3-45AC5ED6914D}" srcId="{7B43B436-04D8-4D7A-BE1B-6A9DCF2E6E4F}" destId="{8D306774-2927-41B6-8CBD-B7A1555E7DCE}" srcOrd="1" destOrd="0" parTransId="{290A549D-2C8C-4850-B4A6-A123151E8052}" sibTransId="{E1CBFFD3-4BAC-44FF-86DC-E23D0D227211}"/>
    <dgm:cxn modelId="{09293A5C-1254-428E-935C-A10C1F1B6EBC}" srcId="{24883F2F-FD8B-48B5-9314-E034969ED39F}" destId="{316751AF-9938-4C90-A1A5-BCA807FB9E7C}" srcOrd="1" destOrd="0" parTransId="{9105FE12-3275-47D0-96FD-6171D9035B2D}" sibTransId="{75C814BD-9063-4040-AC11-81FE08A84591}"/>
    <dgm:cxn modelId="{A667D3CB-D841-4014-9686-1156227D966C}" srcId="{316751AF-9938-4C90-A1A5-BCA807FB9E7C}" destId="{DA00A508-154A-46A9-AF97-4D535AC83CA4}" srcOrd="0" destOrd="0" parTransId="{8CCB1097-6A30-473E-9F80-ACB18E87E37D}" sibTransId="{9EEC46F3-0926-4BD1-B51A-CB407DBF19E6}"/>
    <dgm:cxn modelId="{33794BBB-ECE2-449C-A52D-105ADE310F20}" type="presOf" srcId="{712FD795-72AF-4B51-9426-4713C01ED690}" destId="{1F155ED7-1255-4707-81CA-F9376437FA4B}" srcOrd="0" destOrd="0" presId="urn:microsoft.com/office/officeart/2005/8/layout/vList5"/>
    <dgm:cxn modelId="{8C3A193F-1333-4C02-9C5F-3E34E614FB17}" srcId="{24883F2F-FD8B-48B5-9314-E034969ED39F}" destId="{7B43B436-04D8-4D7A-BE1B-6A9DCF2E6E4F}" srcOrd="0" destOrd="0" parTransId="{DCD5CE91-7F5F-423D-999A-51B73AB39EBC}" sibTransId="{DB8F6899-97EB-4240-B8C0-A553C06A5C25}"/>
    <dgm:cxn modelId="{51AEEA94-C578-40DE-B353-BEDE89E54D63}" type="presOf" srcId="{DA00A508-154A-46A9-AF97-4D535AC83CA4}" destId="{32C838C2-7AA8-400E-9AA3-FC33DEEABF88}" srcOrd="0" destOrd="0" presId="urn:microsoft.com/office/officeart/2005/8/layout/vList5"/>
    <dgm:cxn modelId="{DE821175-C1DB-4C95-8BBD-E7F871141BE8}" type="presOf" srcId="{60FFA6E7-9F1A-478D-B5C4-62CCC59A4F5A}" destId="{32C838C2-7AA8-400E-9AA3-FC33DEEABF88}" srcOrd="0" destOrd="2" presId="urn:microsoft.com/office/officeart/2005/8/layout/vList5"/>
    <dgm:cxn modelId="{C721B4DA-858B-4B17-B14E-82955250460E}" type="presOf" srcId="{9C74AF11-1414-4921-870E-B874D09DA447}" destId="{D613B9BB-494B-43E5-9432-893C9B70CC08}" srcOrd="0" destOrd="0" presId="urn:microsoft.com/office/officeart/2005/8/layout/vList5"/>
    <dgm:cxn modelId="{C0EA4905-FD6E-4B3B-934B-02972960BB5A}" srcId="{316751AF-9938-4C90-A1A5-BCA807FB9E7C}" destId="{60FFA6E7-9F1A-478D-B5C4-62CCC59A4F5A}" srcOrd="2" destOrd="0" parTransId="{68AB7449-6DF2-43FA-B431-AB478251300E}" sibTransId="{18DE9FD0-AE5A-47F8-96F7-FF0EB20C13E2}"/>
    <dgm:cxn modelId="{3A2FC464-FE45-4AF8-802F-F0435D2F13BE}" srcId="{7B43B436-04D8-4D7A-BE1B-6A9DCF2E6E4F}" destId="{C7218395-611B-4C9E-A52D-B53FA893CD1C}" srcOrd="2" destOrd="0" parTransId="{816047C8-E66A-4471-9439-DC35518B6DE8}" sibTransId="{F73A3B28-83C7-4000-9857-11EE49D772CA}"/>
    <dgm:cxn modelId="{FFDCD1EF-1255-477A-938A-8EAE67D34DBA}" type="presOf" srcId="{316751AF-9938-4C90-A1A5-BCA807FB9E7C}" destId="{3294D8BB-5A40-4764-8FE2-D206BF8B154E}" srcOrd="0" destOrd="0" presId="urn:microsoft.com/office/officeart/2005/8/layout/vList5"/>
    <dgm:cxn modelId="{17566C62-A22D-4898-9104-B4A0F0CD595F}" srcId="{7B43B436-04D8-4D7A-BE1B-6A9DCF2E6E4F}" destId="{712FD795-72AF-4B51-9426-4713C01ED690}" srcOrd="0" destOrd="0" parTransId="{7682C05B-D000-46AF-9443-E3869E27A01D}" sibTransId="{E056021A-EA85-4512-A450-805AF33A4455}"/>
    <dgm:cxn modelId="{49FE93BF-EF37-478F-B06A-59BD4A1EEDB1}" type="presParOf" srcId="{BE47926A-2019-4673-8A4C-77525FCEAF59}" destId="{59BB7839-DDE0-4C4B-8EE3-825776F5045D}" srcOrd="0" destOrd="0" presId="urn:microsoft.com/office/officeart/2005/8/layout/vList5"/>
    <dgm:cxn modelId="{11866D2D-7270-4BC0-A5DD-CA68E591D28E}" type="presParOf" srcId="{59BB7839-DDE0-4C4B-8EE3-825776F5045D}" destId="{8BC15818-6DDA-4383-BF13-F1D77FB1A5B1}" srcOrd="0" destOrd="0" presId="urn:microsoft.com/office/officeart/2005/8/layout/vList5"/>
    <dgm:cxn modelId="{F64B11B8-DD76-4600-A2AC-A0B6D228E14C}" type="presParOf" srcId="{59BB7839-DDE0-4C4B-8EE3-825776F5045D}" destId="{1F155ED7-1255-4707-81CA-F9376437FA4B}" srcOrd="1" destOrd="0" presId="urn:microsoft.com/office/officeart/2005/8/layout/vList5"/>
    <dgm:cxn modelId="{50C35A40-250F-4BBE-BAD2-36A46A77B9FD}" type="presParOf" srcId="{BE47926A-2019-4673-8A4C-77525FCEAF59}" destId="{12BC7553-B593-49F8-80B9-4C13F47BE12C}" srcOrd="1" destOrd="0" presId="urn:microsoft.com/office/officeart/2005/8/layout/vList5"/>
    <dgm:cxn modelId="{D246D1EA-170C-4B1F-9816-E37458693695}" type="presParOf" srcId="{BE47926A-2019-4673-8A4C-77525FCEAF59}" destId="{CE8328A3-30B6-43CA-9AC0-B8D0C0CB3E72}" srcOrd="2" destOrd="0" presId="urn:microsoft.com/office/officeart/2005/8/layout/vList5"/>
    <dgm:cxn modelId="{0081C044-8E10-4B44-9E62-63CE27ABE750}" type="presParOf" srcId="{CE8328A3-30B6-43CA-9AC0-B8D0C0CB3E72}" destId="{3294D8BB-5A40-4764-8FE2-D206BF8B154E}" srcOrd="0" destOrd="0" presId="urn:microsoft.com/office/officeart/2005/8/layout/vList5"/>
    <dgm:cxn modelId="{BC9EEADD-5778-45E4-A02B-377BE886FC1A}" type="presParOf" srcId="{CE8328A3-30B6-43CA-9AC0-B8D0C0CB3E72}" destId="{32C838C2-7AA8-400E-9AA3-FC33DEEABF88}" srcOrd="1" destOrd="0" presId="urn:microsoft.com/office/officeart/2005/8/layout/vList5"/>
    <dgm:cxn modelId="{B9C61627-205B-4F27-821E-174DD71D9D44}" type="presParOf" srcId="{BE47926A-2019-4673-8A4C-77525FCEAF59}" destId="{1B0417F0-8BFF-4261-AB46-58519D7E8315}" srcOrd="3" destOrd="0" presId="urn:microsoft.com/office/officeart/2005/8/layout/vList5"/>
    <dgm:cxn modelId="{5005DC36-4C77-4FEE-B37B-0BF732D2AC19}" type="presParOf" srcId="{BE47926A-2019-4673-8A4C-77525FCEAF59}" destId="{CD5C5C11-B305-46BC-8D00-6D3E9DA60A19}" srcOrd="4" destOrd="0" presId="urn:microsoft.com/office/officeart/2005/8/layout/vList5"/>
    <dgm:cxn modelId="{65224425-7D66-4120-BB3A-22957F1687CC}" type="presParOf" srcId="{CD5C5C11-B305-46BC-8D00-6D3E9DA60A19}" destId="{D613B9BB-494B-43E5-9432-893C9B70CC08}" srcOrd="0" destOrd="0" presId="urn:microsoft.com/office/officeart/2005/8/layout/vList5"/>
    <dgm:cxn modelId="{C58E5679-5D58-49FF-AFAD-21A471A77E9D}" type="presParOf" srcId="{CD5C5C11-B305-46BC-8D00-6D3E9DA60A19}" destId="{0C2FDFCF-0E25-4CB8-B818-016C0A32926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900853-03BB-4B4A-8D33-A3876148101E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FDECA2-ACDE-49A9-8EDE-206FF5FDC6CB}">
      <dgm:prSet phldrT="[Текст]" custT="1"/>
      <dgm:spPr/>
      <dgm:t>
        <a:bodyPr/>
        <a:lstStyle/>
        <a:p>
          <a:pPr algn="ctr"/>
          <a:r>
            <a:rPr lang="ru-RU" sz="2800" dirty="0" smtClean="0">
              <a:solidFill>
                <a:schemeClr val="tx1"/>
              </a:solidFill>
            </a:rPr>
            <a:t>Благоприятные</a:t>
          </a:r>
          <a:endParaRPr lang="ru-RU" sz="2800" dirty="0">
            <a:solidFill>
              <a:schemeClr val="tx1"/>
            </a:solidFill>
          </a:endParaRPr>
        </a:p>
      </dgm:t>
    </dgm:pt>
    <dgm:pt modelId="{8BDF433C-CBE4-4AC5-AD45-BA73507D5667}" type="parTrans" cxnId="{7CA8355D-0A49-477A-B753-10F38AD3C935}">
      <dgm:prSet/>
      <dgm:spPr/>
      <dgm:t>
        <a:bodyPr/>
        <a:lstStyle/>
        <a:p>
          <a:endParaRPr lang="ru-RU"/>
        </a:p>
      </dgm:t>
    </dgm:pt>
    <dgm:pt modelId="{CD383AA3-0D80-4D1F-829A-BFA1420E9BD7}" type="sibTrans" cxnId="{7CA8355D-0A49-477A-B753-10F38AD3C935}">
      <dgm:prSet/>
      <dgm:spPr/>
      <dgm:t>
        <a:bodyPr/>
        <a:lstStyle/>
        <a:p>
          <a:endParaRPr lang="ru-RU"/>
        </a:p>
      </dgm:t>
    </dgm:pt>
    <dgm:pt modelId="{E6E259AC-20CA-4D3C-B7A5-A1D707A05961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Оптимистическое восприятие состояния здоровья ребенка</a:t>
          </a:r>
        </a:p>
        <a:p>
          <a:r>
            <a:rPr lang="ru-RU" sz="1600" dirty="0" smtClean="0">
              <a:solidFill>
                <a:schemeClr val="tx1"/>
              </a:solidFill>
            </a:rPr>
            <a:t> </a:t>
          </a:r>
          <a:endParaRPr lang="ru-RU" sz="1600" dirty="0">
            <a:solidFill>
              <a:schemeClr val="tx1"/>
            </a:solidFill>
          </a:endParaRPr>
        </a:p>
      </dgm:t>
    </dgm:pt>
    <dgm:pt modelId="{FA59BC03-CACC-44CB-B99A-D58E77557A59}" type="parTrans" cxnId="{5E6AA7B7-D2DC-45EB-B2B2-DC42F51290A6}">
      <dgm:prSet/>
      <dgm:spPr/>
      <dgm:t>
        <a:bodyPr/>
        <a:lstStyle/>
        <a:p>
          <a:endParaRPr lang="ru-RU"/>
        </a:p>
      </dgm:t>
    </dgm:pt>
    <dgm:pt modelId="{E3BE7911-FEFF-42BF-B393-A6D064A4212E}" type="sibTrans" cxnId="{5E6AA7B7-D2DC-45EB-B2B2-DC42F51290A6}">
      <dgm:prSet/>
      <dgm:spPr/>
      <dgm:t>
        <a:bodyPr/>
        <a:lstStyle/>
        <a:p>
          <a:endParaRPr lang="ru-RU"/>
        </a:p>
      </dgm:t>
    </dgm:pt>
    <dgm:pt modelId="{5EF19434-7C00-4734-9CC9-4876A86EDF6A}">
      <dgm:prSet phldrT="[Текст]" custT="1"/>
      <dgm:spPr/>
      <dgm:t>
        <a:bodyPr/>
        <a:lstStyle/>
        <a:p>
          <a:pPr algn="ctr"/>
          <a:r>
            <a:rPr lang="ru-RU" sz="2800" dirty="0" smtClean="0">
              <a:solidFill>
                <a:schemeClr val="tx1"/>
              </a:solidFill>
            </a:rPr>
            <a:t>Неблагоприятные</a:t>
          </a:r>
          <a:endParaRPr lang="ru-RU" sz="2800" dirty="0">
            <a:solidFill>
              <a:schemeClr val="tx1"/>
            </a:solidFill>
          </a:endParaRPr>
        </a:p>
      </dgm:t>
    </dgm:pt>
    <dgm:pt modelId="{58E97402-4AA3-4EC8-A2AB-28ED5224E1A3}" type="parTrans" cxnId="{3C91AA90-51D6-4EF5-9072-4820A5BDB331}">
      <dgm:prSet/>
      <dgm:spPr/>
      <dgm:t>
        <a:bodyPr/>
        <a:lstStyle/>
        <a:p>
          <a:endParaRPr lang="ru-RU"/>
        </a:p>
      </dgm:t>
    </dgm:pt>
    <dgm:pt modelId="{6EDB5E17-4D1F-4918-9828-2D4A35C41CA4}" type="sibTrans" cxnId="{3C91AA90-51D6-4EF5-9072-4820A5BDB331}">
      <dgm:prSet/>
      <dgm:spPr/>
      <dgm:t>
        <a:bodyPr/>
        <a:lstStyle/>
        <a:p>
          <a:endParaRPr lang="ru-RU"/>
        </a:p>
      </dgm:t>
    </dgm:pt>
    <dgm:pt modelId="{9AE7606E-B089-46D3-8C67-CD5156BBCED9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Пессимистическое восприятие состояния здоровья ребенка</a:t>
          </a:r>
          <a:endParaRPr lang="ru-RU" sz="1600" dirty="0">
            <a:solidFill>
              <a:schemeClr val="tx1"/>
            </a:solidFill>
          </a:endParaRPr>
        </a:p>
      </dgm:t>
    </dgm:pt>
    <dgm:pt modelId="{8D881FC1-24D6-4E58-B967-1ECE2E74E773}" type="parTrans" cxnId="{8695B47A-EA44-4D32-9832-34F395DA564F}">
      <dgm:prSet/>
      <dgm:spPr/>
      <dgm:t>
        <a:bodyPr/>
        <a:lstStyle/>
        <a:p>
          <a:endParaRPr lang="ru-RU"/>
        </a:p>
      </dgm:t>
    </dgm:pt>
    <dgm:pt modelId="{C006C03B-030F-4A4A-B51F-723AEB59885D}" type="sibTrans" cxnId="{8695B47A-EA44-4D32-9832-34F395DA564F}">
      <dgm:prSet/>
      <dgm:spPr/>
      <dgm:t>
        <a:bodyPr/>
        <a:lstStyle/>
        <a:p>
          <a:endParaRPr lang="ru-RU"/>
        </a:p>
      </dgm:t>
    </dgm:pt>
    <dgm:pt modelId="{825542A7-0356-4722-AED7-16910603C0B1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Мотивы: создать тепличные условия ребенку, уберечь от сложностей.</a:t>
          </a:r>
          <a:endParaRPr lang="ru-RU" sz="1600" dirty="0">
            <a:solidFill>
              <a:schemeClr val="tx1"/>
            </a:solidFill>
          </a:endParaRPr>
        </a:p>
      </dgm:t>
    </dgm:pt>
    <dgm:pt modelId="{047F83DC-866F-4AD1-9A2A-F3BCA31F606A}" type="parTrans" cxnId="{E6B60626-0A99-4104-BC2C-ECA59761A8E0}">
      <dgm:prSet/>
      <dgm:spPr/>
      <dgm:t>
        <a:bodyPr/>
        <a:lstStyle/>
        <a:p>
          <a:endParaRPr lang="ru-RU"/>
        </a:p>
      </dgm:t>
    </dgm:pt>
    <dgm:pt modelId="{F1A2E055-ED83-41BF-9D88-C1EB809D7C7C}" type="sibTrans" cxnId="{E6B60626-0A99-4104-BC2C-ECA59761A8E0}">
      <dgm:prSet/>
      <dgm:spPr/>
      <dgm:t>
        <a:bodyPr/>
        <a:lstStyle/>
        <a:p>
          <a:endParaRPr lang="ru-RU"/>
        </a:p>
      </dgm:t>
    </dgm:pt>
    <dgm:pt modelId="{BED91AA8-9AA6-41A0-87F7-38DEABC12D68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Отсутствие интереса, опыта к данному роду деятельности в семье.</a:t>
          </a:r>
          <a:endParaRPr lang="ru-RU" sz="1600" dirty="0">
            <a:solidFill>
              <a:schemeClr val="tx1"/>
            </a:solidFill>
          </a:endParaRPr>
        </a:p>
      </dgm:t>
    </dgm:pt>
    <dgm:pt modelId="{8E4D98A4-B33F-40C5-8342-A63016BF5587}" type="parTrans" cxnId="{C9F23CE0-546F-4DAA-A73A-F4FD493AB77F}">
      <dgm:prSet/>
      <dgm:spPr/>
      <dgm:t>
        <a:bodyPr/>
        <a:lstStyle/>
        <a:p>
          <a:endParaRPr lang="ru-RU"/>
        </a:p>
      </dgm:t>
    </dgm:pt>
    <dgm:pt modelId="{7F756C04-CCF2-4412-A1FA-1D6B208D3140}" type="sibTrans" cxnId="{C9F23CE0-546F-4DAA-A73A-F4FD493AB77F}">
      <dgm:prSet/>
      <dgm:spPr/>
      <dgm:t>
        <a:bodyPr/>
        <a:lstStyle/>
        <a:p>
          <a:endParaRPr lang="ru-RU"/>
        </a:p>
      </dgm:t>
    </dgm:pt>
    <dgm:pt modelId="{7FCC75E8-C706-438E-A020-FDA51CC0C428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Мотивы: улучшение здоровья ребенка, гармоничное развитие, социализация.</a:t>
          </a:r>
          <a:endParaRPr lang="ru-RU" sz="1600" dirty="0">
            <a:solidFill>
              <a:schemeClr val="tx1"/>
            </a:solidFill>
          </a:endParaRPr>
        </a:p>
      </dgm:t>
    </dgm:pt>
    <dgm:pt modelId="{5BC58B07-75CC-45F7-97EC-3293D775515A}" type="parTrans" cxnId="{6FCA1C13-3428-4493-9C26-BE2F579C1587}">
      <dgm:prSet/>
      <dgm:spPr/>
      <dgm:t>
        <a:bodyPr/>
        <a:lstStyle/>
        <a:p>
          <a:endParaRPr lang="ru-RU"/>
        </a:p>
      </dgm:t>
    </dgm:pt>
    <dgm:pt modelId="{8A90A74D-FECA-459C-A55E-6137CC36F375}" type="sibTrans" cxnId="{6FCA1C13-3428-4493-9C26-BE2F579C1587}">
      <dgm:prSet/>
      <dgm:spPr/>
      <dgm:t>
        <a:bodyPr/>
        <a:lstStyle/>
        <a:p>
          <a:endParaRPr lang="ru-RU"/>
        </a:p>
      </dgm:t>
    </dgm:pt>
    <dgm:pt modelId="{90F9D898-3DE9-4DE5-AB42-5FEE732E138C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Доступность занятий по месту жительства</a:t>
          </a:r>
          <a:endParaRPr lang="ru-RU" sz="1600" dirty="0">
            <a:solidFill>
              <a:schemeClr val="tx1"/>
            </a:solidFill>
          </a:endParaRPr>
        </a:p>
      </dgm:t>
    </dgm:pt>
    <dgm:pt modelId="{14192DB5-C782-4BC6-80DB-04B273BF20E7}" type="parTrans" cxnId="{30D5ACC1-51E9-46CA-8423-523C5989FF86}">
      <dgm:prSet/>
      <dgm:spPr/>
      <dgm:t>
        <a:bodyPr/>
        <a:lstStyle/>
        <a:p>
          <a:endParaRPr lang="ru-RU"/>
        </a:p>
      </dgm:t>
    </dgm:pt>
    <dgm:pt modelId="{00DF7903-36AF-4541-92DA-A5D72801E8B2}" type="sibTrans" cxnId="{30D5ACC1-51E9-46CA-8423-523C5989FF86}">
      <dgm:prSet/>
      <dgm:spPr/>
      <dgm:t>
        <a:bodyPr/>
        <a:lstStyle/>
        <a:p>
          <a:endParaRPr lang="ru-RU"/>
        </a:p>
      </dgm:t>
    </dgm:pt>
    <dgm:pt modelId="{EE454D13-224B-4E5A-BAF2-91E6E643BA4C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Низкая информированность по вопросам дополнительного обучения ребенка с ОВЗ в регионе</a:t>
          </a:r>
          <a:endParaRPr lang="ru-RU" sz="1600" dirty="0">
            <a:solidFill>
              <a:schemeClr val="tx1"/>
            </a:solidFill>
          </a:endParaRPr>
        </a:p>
      </dgm:t>
    </dgm:pt>
    <dgm:pt modelId="{F7DD0081-23B6-4EE4-88C9-B0D3CB9D53A4}" type="parTrans" cxnId="{8886C684-CD27-4A33-8DFF-1ABE12E5F4E4}">
      <dgm:prSet/>
      <dgm:spPr/>
      <dgm:t>
        <a:bodyPr/>
        <a:lstStyle/>
        <a:p>
          <a:endParaRPr lang="ru-RU"/>
        </a:p>
      </dgm:t>
    </dgm:pt>
    <dgm:pt modelId="{94B50072-02AD-4C39-BE2F-FCEBEA671AF2}" type="sibTrans" cxnId="{8886C684-CD27-4A33-8DFF-1ABE12E5F4E4}">
      <dgm:prSet/>
      <dgm:spPr/>
      <dgm:t>
        <a:bodyPr/>
        <a:lstStyle/>
        <a:p>
          <a:endParaRPr lang="ru-RU"/>
        </a:p>
      </dgm:t>
    </dgm:pt>
    <dgm:pt modelId="{E218379E-E0FC-43B1-93BC-967064653018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Личная включенность родителей, членов семьи в выбранную для ребенка деятельность.</a:t>
          </a:r>
          <a:endParaRPr lang="ru-RU" sz="1600" dirty="0">
            <a:solidFill>
              <a:schemeClr val="tx1"/>
            </a:solidFill>
          </a:endParaRPr>
        </a:p>
      </dgm:t>
    </dgm:pt>
    <dgm:pt modelId="{D13D860F-39E9-49F1-9D66-210B367FAA28}" type="parTrans" cxnId="{3DE0F802-0D29-40AE-B742-2CA1F955AFE0}">
      <dgm:prSet/>
      <dgm:spPr/>
      <dgm:t>
        <a:bodyPr/>
        <a:lstStyle/>
        <a:p>
          <a:endParaRPr lang="ru-RU"/>
        </a:p>
      </dgm:t>
    </dgm:pt>
    <dgm:pt modelId="{501F0A4B-BD75-4288-B5AD-B4920B4E3DDC}" type="sibTrans" cxnId="{3DE0F802-0D29-40AE-B742-2CA1F955AFE0}">
      <dgm:prSet/>
      <dgm:spPr/>
      <dgm:t>
        <a:bodyPr/>
        <a:lstStyle/>
        <a:p>
          <a:endParaRPr lang="ru-RU"/>
        </a:p>
      </dgm:t>
    </dgm:pt>
    <dgm:pt modelId="{F20E1AB4-A569-46A8-A232-052B2ACFDF3A}">
      <dgm:prSet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Эмоциональная стабильность, установка на достижение успеха</a:t>
          </a:r>
          <a:endParaRPr lang="ru-RU" sz="1600" dirty="0">
            <a:solidFill>
              <a:schemeClr val="tx1"/>
            </a:solidFill>
          </a:endParaRPr>
        </a:p>
      </dgm:t>
    </dgm:pt>
    <dgm:pt modelId="{020EEAEA-29E7-4267-8CA2-36F5DD5B20C5}" type="parTrans" cxnId="{1C181720-77E1-43B2-AE42-8E85B89BC87C}">
      <dgm:prSet/>
      <dgm:spPr/>
    </dgm:pt>
    <dgm:pt modelId="{BA6883B1-593C-4FEF-9190-AF38C32DA7F6}" type="sibTrans" cxnId="{1C181720-77E1-43B2-AE42-8E85B89BC87C}">
      <dgm:prSet/>
      <dgm:spPr/>
    </dgm:pt>
    <dgm:pt modelId="{8D5A12D8-FD92-45CD-8BC9-E65352F7C2A5}">
      <dgm:prSet phldrT="[Текст]" custT="1"/>
      <dgm:spPr/>
      <dgm:t>
        <a:bodyPr/>
        <a:lstStyle/>
        <a:p>
          <a:r>
            <a:rPr lang="ru-RU" sz="1600" dirty="0" smtClean="0">
              <a:solidFill>
                <a:schemeClr val="tx1"/>
              </a:solidFill>
            </a:rPr>
            <a:t>Эмоциональная нестабильность, установка на избегание неудачи</a:t>
          </a:r>
          <a:endParaRPr lang="ru-RU" sz="1600" dirty="0">
            <a:solidFill>
              <a:schemeClr val="tx1"/>
            </a:solidFill>
          </a:endParaRPr>
        </a:p>
      </dgm:t>
    </dgm:pt>
    <dgm:pt modelId="{705CABC0-B644-4A26-8600-CE8725D7EAD4}" type="parTrans" cxnId="{BD3182B3-7645-4EE7-82A7-BBF72BE530B5}">
      <dgm:prSet/>
      <dgm:spPr/>
    </dgm:pt>
    <dgm:pt modelId="{3E09AE51-0822-4E52-A97F-1B658338C2D8}" type="sibTrans" cxnId="{BD3182B3-7645-4EE7-82A7-BBF72BE530B5}">
      <dgm:prSet/>
      <dgm:spPr/>
    </dgm:pt>
    <dgm:pt modelId="{F329D24A-35EF-4C74-9FBA-E157B8DD0C71}" type="pres">
      <dgm:prSet presAssocID="{87900853-03BB-4B4A-8D33-A3876148101E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77AD79C-F7F6-4CE6-BC02-8770175F8F3A}" type="pres">
      <dgm:prSet presAssocID="{54FDECA2-ACDE-49A9-8EDE-206FF5FDC6CB}" presName="root" presStyleCnt="0">
        <dgm:presLayoutVars>
          <dgm:chMax/>
          <dgm:chPref/>
        </dgm:presLayoutVars>
      </dgm:prSet>
      <dgm:spPr/>
    </dgm:pt>
    <dgm:pt modelId="{CDEA9650-0E03-4568-A579-F370AD050D09}" type="pres">
      <dgm:prSet presAssocID="{54FDECA2-ACDE-49A9-8EDE-206FF5FDC6CB}" presName="rootComposite" presStyleCnt="0">
        <dgm:presLayoutVars/>
      </dgm:prSet>
      <dgm:spPr/>
    </dgm:pt>
    <dgm:pt modelId="{B1C2CFFA-5156-452C-9DB4-313418C3509C}" type="pres">
      <dgm:prSet presAssocID="{54FDECA2-ACDE-49A9-8EDE-206FF5FDC6CB}" presName="ParentAccent" presStyleLbl="alignNode1" presStyleIdx="0" presStyleCnt="2"/>
      <dgm:spPr>
        <a:solidFill>
          <a:srgbClr val="FCFDD7"/>
        </a:solidFill>
      </dgm:spPr>
    </dgm:pt>
    <dgm:pt modelId="{2C27299E-2A85-4904-AC44-DF7F4CC719DE}" type="pres">
      <dgm:prSet presAssocID="{54FDECA2-ACDE-49A9-8EDE-206FF5FDC6CB}" presName="ParentSmallAccent" presStyleLbl="fgAcc1" presStyleIdx="0" presStyleCnt="2"/>
      <dgm:spPr/>
    </dgm:pt>
    <dgm:pt modelId="{10026B4E-3CF1-4938-A488-851DBB4C4793}" type="pres">
      <dgm:prSet presAssocID="{54FDECA2-ACDE-49A9-8EDE-206FF5FDC6CB}" presName="Parent" presStyleLbl="revTx" presStyleIdx="0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F4C742-4682-420B-B60E-463CF1ECE62D}" type="pres">
      <dgm:prSet presAssocID="{54FDECA2-ACDE-49A9-8EDE-206FF5FDC6CB}" presName="childShape" presStyleCnt="0">
        <dgm:presLayoutVars>
          <dgm:chMax val="0"/>
          <dgm:chPref val="0"/>
        </dgm:presLayoutVars>
      </dgm:prSet>
      <dgm:spPr/>
    </dgm:pt>
    <dgm:pt modelId="{1791E0A0-6BFF-4996-9D4C-6D4A460F0391}" type="pres">
      <dgm:prSet presAssocID="{E6E259AC-20CA-4D3C-B7A5-A1D707A05961}" presName="childComposite" presStyleCnt="0">
        <dgm:presLayoutVars>
          <dgm:chMax val="0"/>
          <dgm:chPref val="0"/>
        </dgm:presLayoutVars>
      </dgm:prSet>
      <dgm:spPr/>
    </dgm:pt>
    <dgm:pt modelId="{18EBD4BF-554A-4E4E-A291-F5231CF60760}" type="pres">
      <dgm:prSet presAssocID="{E6E259AC-20CA-4D3C-B7A5-A1D707A05961}" presName="ChildAccent" presStyleLbl="solidFgAcc1" presStyleIdx="0" presStyleCnt="10"/>
      <dgm:spPr/>
    </dgm:pt>
    <dgm:pt modelId="{05AD1CC3-84F2-43F3-83C1-C03A83A8D76A}" type="pres">
      <dgm:prSet presAssocID="{E6E259AC-20CA-4D3C-B7A5-A1D707A05961}" presName="Child" presStyleLbl="revTx" presStyleIdx="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2F06D-6F48-4F3F-9B3C-C25819E1C656}" type="pres">
      <dgm:prSet presAssocID="{7FCC75E8-C706-438E-A020-FDA51CC0C428}" presName="childComposite" presStyleCnt="0">
        <dgm:presLayoutVars>
          <dgm:chMax val="0"/>
          <dgm:chPref val="0"/>
        </dgm:presLayoutVars>
      </dgm:prSet>
      <dgm:spPr/>
    </dgm:pt>
    <dgm:pt modelId="{0ED8E614-3EF1-4479-8F06-4C656F8AF420}" type="pres">
      <dgm:prSet presAssocID="{7FCC75E8-C706-438E-A020-FDA51CC0C428}" presName="ChildAccent" presStyleLbl="solidFgAcc1" presStyleIdx="1" presStyleCnt="10"/>
      <dgm:spPr/>
    </dgm:pt>
    <dgm:pt modelId="{1B683647-AFCD-47AA-BF9C-C5ADB6E9E8CC}" type="pres">
      <dgm:prSet presAssocID="{7FCC75E8-C706-438E-A020-FDA51CC0C428}" presName="Child" presStyleLbl="revTx" presStyleIdx="2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E960CB-80BA-45B9-857C-116346AAFB15}" type="pres">
      <dgm:prSet presAssocID="{F20E1AB4-A569-46A8-A232-052B2ACFDF3A}" presName="childComposite" presStyleCnt="0">
        <dgm:presLayoutVars>
          <dgm:chMax val="0"/>
          <dgm:chPref val="0"/>
        </dgm:presLayoutVars>
      </dgm:prSet>
      <dgm:spPr/>
    </dgm:pt>
    <dgm:pt modelId="{E0BE7E6E-157A-417F-8D5B-B3129C492BB0}" type="pres">
      <dgm:prSet presAssocID="{F20E1AB4-A569-46A8-A232-052B2ACFDF3A}" presName="ChildAccent" presStyleLbl="solidFgAcc1" presStyleIdx="2" presStyleCnt="10"/>
      <dgm:spPr/>
    </dgm:pt>
    <dgm:pt modelId="{0D217A6E-4871-4836-A8D2-5A2A991A1520}" type="pres">
      <dgm:prSet presAssocID="{F20E1AB4-A569-46A8-A232-052B2ACFDF3A}" presName="Child" presStyleLbl="revTx" presStyleIdx="3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7F8EBD-0B7F-4FA4-ACFC-DD7BBF6717B7}" type="pres">
      <dgm:prSet presAssocID="{90F9D898-3DE9-4DE5-AB42-5FEE732E138C}" presName="childComposite" presStyleCnt="0">
        <dgm:presLayoutVars>
          <dgm:chMax val="0"/>
          <dgm:chPref val="0"/>
        </dgm:presLayoutVars>
      </dgm:prSet>
      <dgm:spPr/>
    </dgm:pt>
    <dgm:pt modelId="{A0E863FA-C494-4A9C-BF28-0028B27605D9}" type="pres">
      <dgm:prSet presAssocID="{90F9D898-3DE9-4DE5-AB42-5FEE732E138C}" presName="ChildAccent" presStyleLbl="solidFgAcc1" presStyleIdx="3" presStyleCnt="10"/>
      <dgm:spPr/>
    </dgm:pt>
    <dgm:pt modelId="{09D0FAF5-A821-4701-AFED-516B0C978A6D}" type="pres">
      <dgm:prSet presAssocID="{90F9D898-3DE9-4DE5-AB42-5FEE732E138C}" presName="Child" presStyleLbl="revTx" presStyleIdx="4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8906CE-3F8D-411E-8190-EF937A9FD586}" type="pres">
      <dgm:prSet presAssocID="{E218379E-E0FC-43B1-93BC-967064653018}" presName="childComposite" presStyleCnt="0">
        <dgm:presLayoutVars>
          <dgm:chMax val="0"/>
          <dgm:chPref val="0"/>
        </dgm:presLayoutVars>
      </dgm:prSet>
      <dgm:spPr/>
    </dgm:pt>
    <dgm:pt modelId="{C1702934-EC3A-4185-82A9-089A139C2E27}" type="pres">
      <dgm:prSet presAssocID="{E218379E-E0FC-43B1-93BC-967064653018}" presName="ChildAccent" presStyleLbl="solidFgAcc1" presStyleIdx="4" presStyleCnt="10"/>
      <dgm:spPr/>
    </dgm:pt>
    <dgm:pt modelId="{5B727544-AEDC-4D08-812E-28686C7783E9}" type="pres">
      <dgm:prSet presAssocID="{E218379E-E0FC-43B1-93BC-967064653018}" presName="Child" presStyleLbl="revTx" presStyleIdx="5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1DDFB5-2859-41CE-BBA4-E1A158E6C060}" type="pres">
      <dgm:prSet presAssocID="{5EF19434-7C00-4734-9CC9-4876A86EDF6A}" presName="root" presStyleCnt="0">
        <dgm:presLayoutVars>
          <dgm:chMax/>
          <dgm:chPref/>
        </dgm:presLayoutVars>
      </dgm:prSet>
      <dgm:spPr/>
    </dgm:pt>
    <dgm:pt modelId="{82ACD6AD-0D1C-47FD-9013-9FAF15163ABF}" type="pres">
      <dgm:prSet presAssocID="{5EF19434-7C00-4734-9CC9-4876A86EDF6A}" presName="rootComposite" presStyleCnt="0">
        <dgm:presLayoutVars/>
      </dgm:prSet>
      <dgm:spPr/>
    </dgm:pt>
    <dgm:pt modelId="{C8D1EFC2-7993-4933-B241-723E82EE0843}" type="pres">
      <dgm:prSet presAssocID="{5EF19434-7C00-4734-9CC9-4876A86EDF6A}" presName="ParentAccent" presStyleLbl="alignNode1" presStyleIdx="1" presStyleCnt="2"/>
      <dgm:spPr>
        <a:solidFill>
          <a:schemeClr val="accent2">
            <a:lumMod val="40000"/>
            <a:lumOff val="60000"/>
          </a:schemeClr>
        </a:solidFill>
      </dgm:spPr>
    </dgm:pt>
    <dgm:pt modelId="{DB28493A-EB4C-434C-ACC9-912A2C4551CB}" type="pres">
      <dgm:prSet presAssocID="{5EF19434-7C00-4734-9CC9-4876A86EDF6A}" presName="ParentSmallAccent" presStyleLbl="fgAcc1" presStyleIdx="1" presStyleCnt="2"/>
      <dgm:spPr/>
    </dgm:pt>
    <dgm:pt modelId="{46091D1F-1B2D-42BB-BE96-35B13A67EC7A}" type="pres">
      <dgm:prSet presAssocID="{5EF19434-7C00-4734-9CC9-4876A86EDF6A}" presName="Parent" presStyleLbl="revTx" presStyleIdx="6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48D5D3-48FD-45FE-8CBF-B6F591C17EC4}" type="pres">
      <dgm:prSet presAssocID="{5EF19434-7C00-4734-9CC9-4876A86EDF6A}" presName="childShape" presStyleCnt="0">
        <dgm:presLayoutVars>
          <dgm:chMax val="0"/>
          <dgm:chPref val="0"/>
        </dgm:presLayoutVars>
      </dgm:prSet>
      <dgm:spPr/>
    </dgm:pt>
    <dgm:pt modelId="{A4D90952-056B-4A0E-BE62-208790CA3BE7}" type="pres">
      <dgm:prSet presAssocID="{9AE7606E-B089-46D3-8C67-CD5156BBCED9}" presName="childComposite" presStyleCnt="0">
        <dgm:presLayoutVars>
          <dgm:chMax val="0"/>
          <dgm:chPref val="0"/>
        </dgm:presLayoutVars>
      </dgm:prSet>
      <dgm:spPr/>
    </dgm:pt>
    <dgm:pt modelId="{F68D2EDB-2EF6-466B-8A2D-9D7CF50615B6}" type="pres">
      <dgm:prSet presAssocID="{9AE7606E-B089-46D3-8C67-CD5156BBCED9}" presName="ChildAccent" presStyleLbl="solidFgAcc1" presStyleIdx="5" presStyleCnt="10"/>
      <dgm:spPr/>
    </dgm:pt>
    <dgm:pt modelId="{12DF2EEB-466A-4D02-93C3-A1877CB2B184}" type="pres">
      <dgm:prSet presAssocID="{9AE7606E-B089-46D3-8C67-CD5156BBCED9}" presName="Child" presStyleLbl="revTx" presStyleIdx="7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9E4067-3ADC-4B6D-A5B7-4DBD6CEEC961}" type="pres">
      <dgm:prSet presAssocID="{825542A7-0356-4722-AED7-16910603C0B1}" presName="childComposite" presStyleCnt="0">
        <dgm:presLayoutVars>
          <dgm:chMax val="0"/>
          <dgm:chPref val="0"/>
        </dgm:presLayoutVars>
      </dgm:prSet>
      <dgm:spPr/>
    </dgm:pt>
    <dgm:pt modelId="{1779AE60-C20E-43B9-8FE1-1732645A3AB8}" type="pres">
      <dgm:prSet presAssocID="{825542A7-0356-4722-AED7-16910603C0B1}" presName="ChildAccent" presStyleLbl="solidFgAcc1" presStyleIdx="6" presStyleCnt="10"/>
      <dgm:spPr/>
    </dgm:pt>
    <dgm:pt modelId="{C764F779-997D-4C34-A91F-5DB39122A151}" type="pres">
      <dgm:prSet presAssocID="{825542A7-0356-4722-AED7-16910603C0B1}" presName="Child" presStyleLbl="revTx" presStyleIdx="8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8CA73-DB7C-426D-87EE-AD5E66929D82}" type="pres">
      <dgm:prSet presAssocID="{8D5A12D8-FD92-45CD-8BC9-E65352F7C2A5}" presName="childComposite" presStyleCnt="0">
        <dgm:presLayoutVars>
          <dgm:chMax val="0"/>
          <dgm:chPref val="0"/>
        </dgm:presLayoutVars>
      </dgm:prSet>
      <dgm:spPr/>
    </dgm:pt>
    <dgm:pt modelId="{9076837E-D470-49B8-B37A-2EB9C5FFB555}" type="pres">
      <dgm:prSet presAssocID="{8D5A12D8-FD92-45CD-8BC9-E65352F7C2A5}" presName="ChildAccent" presStyleLbl="solidFgAcc1" presStyleIdx="7" presStyleCnt="10"/>
      <dgm:spPr/>
    </dgm:pt>
    <dgm:pt modelId="{E54CBEE3-6BF9-499A-A7C6-13570E0990C7}" type="pres">
      <dgm:prSet presAssocID="{8D5A12D8-FD92-45CD-8BC9-E65352F7C2A5}" presName="Child" presStyleLbl="revTx" presStyleIdx="9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48166-FCC5-464B-9827-CF50A189854A}" type="pres">
      <dgm:prSet presAssocID="{EE454D13-224B-4E5A-BAF2-91E6E643BA4C}" presName="childComposite" presStyleCnt="0">
        <dgm:presLayoutVars>
          <dgm:chMax val="0"/>
          <dgm:chPref val="0"/>
        </dgm:presLayoutVars>
      </dgm:prSet>
      <dgm:spPr/>
    </dgm:pt>
    <dgm:pt modelId="{91482D59-7652-4254-B79D-0F607CFFA2E7}" type="pres">
      <dgm:prSet presAssocID="{EE454D13-224B-4E5A-BAF2-91E6E643BA4C}" presName="ChildAccent" presStyleLbl="solidFgAcc1" presStyleIdx="8" presStyleCnt="10"/>
      <dgm:spPr/>
    </dgm:pt>
    <dgm:pt modelId="{1A411FE7-44C2-49B9-AC07-9E02BCB9D25E}" type="pres">
      <dgm:prSet presAssocID="{EE454D13-224B-4E5A-BAF2-91E6E643BA4C}" presName="Child" presStyleLbl="revTx" presStyleIdx="10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383D3F-429B-4BAD-BE75-249E1CB0C37D}" type="pres">
      <dgm:prSet presAssocID="{BED91AA8-9AA6-41A0-87F7-38DEABC12D68}" presName="childComposite" presStyleCnt="0">
        <dgm:presLayoutVars>
          <dgm:chMax val="0"/>
          <dgm:chPref val="0"/>
        </dgm:presLayoutVars>
      </dgm:prSet>
      <dgm:spPr/>
    </dgm:pt>
    <dgm:pt modelId="{E6327ABD-60C9-4360-B2C4-CB5FA69737BC}" type="pres">
      <dgm:prSet presAssocID="{BED91AA8-9AA6-41A0-87F7-38DEABC12D68}" presName="ChildAccent" presStyleLbl="solidFgAcc1" presStyleIdx="9" presStyleCnt="10"/>
      <dgm:spPr/>
    </dgm:pt>
    <dgm:pt modelId="{DD2C7802-B903-44E6-87FC-CD874D09706F}" type="pres">
      <dgm:prSet presAssocID="{BED91AA8-9AA6-41A0-87F7-38DEABC12D68}" presName="Child" presStyleLbl="revTx" presStyleIdx="1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86C684-CD27-4A33-8DFF-1ABE12E5F4E4}" srcId="{5EF19434-7C00-4734-9CC9-4876A86EDF6A}" destId="{EE454D13-224B-4E5A-BAF2-91E6E643BA4C}" srcOrd="3" destOrd="0" parTransId="{F7DD0081-23B6-4EE4-88C9-B0D3CB9D53A4}" sibTransId="{94B50072-02AD-4C39-BE2F-FCEBEA671AF2}"/>
    <dgm:cxn modelId="{48613749-4419-439D-AEE0-D4A60BC0CDA9}" type="presOf" srcId="{87900853-03BB-4B4A-8D33-A3876148101E}" destId="{F329D24A-35EF-4C74-9FBA-E157B8DD0C71}" srcOrd="0" destOrd="0" presId="urn:microsoft.com/office/officeart/2008/layout/SquareAccentList"/>
    <dgm:cxn modelId="{3C91AA90-51D6-4EF5-9072-4820A5BDB331}" srcId="{87900853-03BB-4B4A-8D33-A3876148101E}" destId="{5EF19434-7C00-4734-9CC9-4876A86EDF6A}" srcOrd="1" destOrd="0" parTransId="{58E97402-4AA3-4EC8-A2AB-28ED5224E1A3}" sibTransId="{6EDB5E17-4D1F-4918-9828-2D4A35C41CA4}"/>
    <dgm:cxn modelId="{BD3182B3-7645-4EE7-82A7-BBF72BE530B5}" srcId="{5EF19434-7C00-4734-9CC9-4876A86EDF6A}" destId="{8D5A12D8-FD92-45CD-8BC9-E65352F7C2A5}" srcOrd="2" destOrd="0" parTransId="{705CABC0-B644-4A26-8600-CE8725D7EAD4}" sibTransId="{3E09AE51-0822-4E52-A97F-1B658338C2D8}"/>
    <dgm:cxn modelId="{3FA97EC0-379C-417B-A33E-310B38877FEE}" type="presOf" srcId="{5EF19434-7C00-4734-9CC9-4876A86EDF6A}" destId="{46091D1F-1B2D-42BB-BE96-35B13A67EC7A}" srcOrd="0" destOrd="0" presId="urn:microsoft.com/office/officeart/2008/layout/SquareAccentList"/>
    <dgm:cxn modelId="{0721EE66-92FD-4D4A-A134-33311AA60AFE}" type="presOf" srcId="{E218379E-E0FC-43B1-93BC-967064653018}" destId="{5B727544-AEDC-4D08-812E-28686C7783E9}" srcOrd="0" destOrd="0" presId="urn:microsoft.com/office/officeart/2008/layout/SquareAccentList"/>
    <dgm:cxn modelId="{8695B47A-EA44-4D32-9832-34F395DA564F}" srcId="{5EF19434-7C00-4734-9CC9-4876A86EDF6A}" destId="{9AE7606E-B089-46D3-8C67-CD5156BBCED9}" srcOrd="0" destOrd="0" parTransId="{8D881FC1-24D6-4E58-B967-1ECE2E74E773}" sibTransId="{C006C03B-030F-4A4A-B51F-723AEB59885D}"/>
    <dgm:cxn modelId="{7CA8355D-0A49-477A-B753-10F38AD3C935}" srcId="{87900853-03BB-4B4A-8D33-A3876148101E}" destId="{54FDECA2-ACDE-49A9-8EDE-206FF5FDC6CB}" srcOrd="0" destOrd="0" parTransId="{8BDF433C-CBE4-4AC5-AD45-BA73507D5667}" sibTransId="{CD383AA3-0D80-4D1F-829A-BFA1420E9BD7}"/>
    <dgm:cxn modelId="{3DE0F802-0D29-40AE-B742-2CA1F955AFE0}" srcId="{54FDECA2-ACDE-49A9-8EDE-206FF5FDC6CB}" destId="{E218379E-E0FC-43B1-93BC-967064653018}" srcOrd="4" destOrd="0" parTransId="{D13D860F-39E9-49F1-9D66-210B367FAA28}" sibTransId="{501F0A4B-BD75-4288-B5AD-B4920B4E3DDC}"/>
    <dgm:cxn modelId="{5577844D-2AD3-4A63-8F31-08F724C7098B}" type="presOf" srcId="{8D5A12D8-FD92-45CD-8BC9-E65352F7C2A5}" destId="{E54CBEE3-6BF9-499A-A7C6-13570E0990C7}" srcOrd="0" destOrd="0" presId="urn:microsoft.com/office/officeart/2008/layout/SquareAccentList"/>
    <dgm:cxn modelId="{9817F8F8-9D6E-4B8E-B3AE-B980AEAEBD6D}" type="presOf" srcId="{825542A7-0356-4722-AED7-16910603C0B1}" destId="{C764F779-997D-4C34-A91F-5DB39122A151}" srcOrd="0" destOrd="0" presId="urn:microsoft.com/office/officeart/2008/layout/SquareAccentList"/>
    <dgm:cxn modelId="{649DD3E6-6B3A-4976-BC5B-E208401723A7}" type="presOf" srcId="{7FCC75E8-C706-438E-A020-FDA51CC0C428}" destId="{1B683647-AFCD-47AA-BF9C-C5ADB6E9E8CC}" srcOrd="0" destOrd="0" presId="urn:microsoft.com/office/officeart/2008/layout/SquareAccentList"/>
    <dgm:cxn modelId="{5E6AA7B7-D2DC-45EB-B2B2-DC42F51290A6}" srcId="{54FDECA2-ACDE-49A9-8EDE-206FF5FDC6CB}" destId="{E6E259AC-20CA-4D3C-B7A5-A1D707A05961}" srcOrd="0" destOrd="0" parTransId="{FA59BC03-CACC-44CB-B99A-D58E77557A59}" sibTransId="{E3BE7911-FEFF-42BF-B393-A6D064A4212E}"/>
    <dgm:cxn modelId="{1C181720-77E1-43B2-AE42-8E85B89BC87C}" srcId="{54FDECA2-ACDE-49A9-8EDE-206FF5FDC6CB}" destId="{F20E1AB4-A569-46A8-A232-052B2ACFDF3A}" srcOrd="2" destOrd="0" parTransId="{020EEAEA-29E7-4267-8CA2-36F5DD5B20C5}" sibTransId="{BA6883B1-593C-4FEF-9190-AF38C32DA7F6}"/>
    <dgm:cxn modelId="{30D5ACC1-51E9-46CA-8423-523C5989FF86}" srcId="{54FDECA2-ACDE-49A9-8EDE-206FF5FDC6CB}" destId="{90F9D898-3DE9-4DE5-AB42-5FEE732E138C}" srcOrd="3" destOrd="0" parTransId="{14192DB5-C782-4BC6-80DB-04B273BF20E7}" sibTransId="{00DF7903-36AF-4541-92DA-A5D72801E8B2}"/>
    <dgm:cxn modelId="{66EA26D5-2669-4A73-8CE0-1F4756BD4BF0}" type="presOf" srcId="{E6E259AC-20CA-4D3C-B7A5-A1D707A05961}" destId="{05AD1CC3-84F2-43F3-83C1-C03A83A8D76A}" srcOrd="0" destOrd="0" presId="urn:microsoft.com/office/officeart/2008/layout/SquareAccentList"/>
    <dgm:cxn modelId="{8D782AC8-5A72-43BA-8BA4-D3E7E1749578}" type="presOf" srcId="{9AE7606E-B089-46D3-8C67-CD5156BBCED9}" destId="{12DF2EEB-466A-4D02-93C3-A1877CB2B184}" srcOrd="0" destOrd="0" presId="urn:microsoft.com/office/officeart/2008/layout/SquareAccentList"/>
    <dgm:cxn modelId="{9D5E0961-191F-4F52-871D-DB7C724E146D}" type="presOf" srcId="{90F9D898-3DE9-4DE5-AB42-5FEE732E138C}" destId="{09D0FAF5-A821-4701-AFED-516B0C978A6D}" srcOrd="0" destOrd="0" presId="urn:microsoft.com/office/officeart/2008/layout/SquareAccentList"/>
    <dgm:cxn modelId="{FDBA4E49-7ACB-4519-932C-46F506BF3121}" type="presOf" srcId="{54FDECA2-ACDE-49A9-8EDE-206FF5FDC6CB}" destId="{10026B4E-3CF1-4938-A488-851DBB4C4793}" srcOrd="0" destOrd="0" presId="urn:microsoft.com/office/officeart/2008/layout/SquareAccentList"/>
    <dgm:cxn modelId="{E6B60626-0A99-4104-BC2C-ECA59761A8E0}" srcId="{5EF19434-7C00-4734-9CC9-4876A86EDF6A}" destId="{825542A7-0356-4722-AED7-16910603C0B1}" srcOrd="1" destOrd="0" parTransId="{047F83DC-866F-4AD1-9A2A-F3BCA31F606A}" sibTransId="{F1A2E055-ED83-41BF-9D88-C1EB809D7C7C}"/>
    <dgm:cxn modelId="{FCFD0FF6-FECB-4D49-850A-ECB3A3629BD9}" type="presOf" srcId="{EE454D13-224B-4E5A-BAF2-91E6E643BA4C}" destId="{1A411FE7-44C2-49B9-AC07-9E02BCB9D25E}" srcOrd="0" destOrd="0" presId="urn:microsoft.com/office/officeart/2008/layout/SquareAccentList"/>
    <dgm:cxn modelId="{C7DF0395-D2B1-46F7-BC76-5B60EF1D00BA}" type="presOf" srcId="{BED91AA8-9AA6-41A0-87F7-38DEABC12D68}" destId="{DD2C7802-B903-44E6-87FC-CD874D09706F}" srcOrd="0" destOrd="0" presId="urn:microsoft.com/office/officeart/2008/layout/SquareAccentList"/>
    <dgm:cxn modelId="{B8235988-F09E-4D53-9997-27207CA8197A}" type="presOf" srcId="{F20E1AB4-A569-46A8-A232-052B2ACFDF3A}" destId="{0D217A6E-4871-4836-A8D2-5A2A991A1520}" srcOrd="0" destOrd="0" presId="urn:microsoft.com/office/officeart/2008/layout/SquareAccentList"/>
    <dgm:cxn modelId="{C9F23CE0-546F-4DAA-A73A-F4FD493AB77F}" srcId="{5EF19434-7C00-4734-9CC9-4876A86EDF6A}" destId="{BED91AA8-9AA6-41A0-87F7-38DEABC12D68}" srcOrd="4" destOrd="0" parTransId="{8E4D98A4-B33F-40C5-8342-A63016BF5587}" sibTransId="{7F756C04-CCF2-4412-A1FA-1D6B208D3140}"/>
    <dgm:cxn modelId="{6FCA1C13-3428-4493-9C26-BE2F579C1587}" srcId="{54FDECA2-ACDE-49A9-8EDE-206FF5FDC6CB}" destId="{7FCC75E8-C706-438E-A020-FDA51CC0C428}" srcOrd="1" destOrd="0" parTransId="{5BC58B07-75CC-45F7-97EC-3293D775515A}" sibTransId="{8A90A74D-FECA-459C-A55E-6137CC36F375}"/>
    <dgm:cxn modelId="{6B8FDBEE-6A36-434F-A320-497739D30A86}" type="presParOf" srcId="{F329D24A-35EF-4C74-9FBA-E157B8DD0C71}" destId="{577AD79C-F7F6-4CE6-BC02-8770175F8F3A}" srcOrd="0" destOrd="0" presId="urn:microsoft.com/office/officeart/2008/layout/SquareAccentList"/>
    <dgm:cxn modelId="{557ABA8F-5A32-4D3F-8462-CAEABC981B4C}" type="presParOf" srcId="{577AD79C-F7F6-4CE6-BC02-8770175F8F3A}" destId="{CDEA9650-0E03-4568-A579-F370AD050D09}" srcOrd="0" destOrd="0" presId="urn:microsoft.com/office/officeart/2008/layout/SquareAccentList"/>
    <dgm:cxn modelId="{70037E1D-A4B2-41C2-A606-A00EB8007F4E}" type="presParOf" srcId="{CDEA9650-0E03-4568-A579-F370AD050D09}" destId="{B1C2CFFA-5156-452C-9DB4-313418C3509C}" srcOrd="0" destOrd="0" presId="urn:microsoft.com/office/officeart/2008/layout/SquareAccentList"/>
    <dgm:cxn modelId="{D1B7AF8D-D6F8-405D-B3FF-4543FCFB2CBC}" type="presParOf" srcId="{CDEA9650-0E03-4568-A579-F370AD050D09}" destId="{2C27299E-2A85-4904-AC44-DF7F4CC719DE}" srcOrd="1" destOrd="0" presId="urn:microsoft.com/office/officeart/2008/layout/SquareAccentList"/>
    <dgm:cxn modelId="{F7D85E30-424A-40C2-A7ED-679DD30EA092}" type="presParOf" srcId="{CDEA9650-0E03-4568-A579-F370AD050D09}" destId="{10026B4E-3CF1-4938-A488-851DBB4C4793}" srcOrd="2" destOrd="0" presId="urn:microsoft.com/office/officeart/2008/layout/SquareAccentList"/>
    <dgm:cxn modelId="{A49DFAD6-ABA9-4362-8247-3324ABA9FF06}" type="presParOf" srcId="{577AD79C-F7F6-4CE6-BC02-8770175F8F3A}" destId="{31F4C742-4682-420B-B60E-463CF1ECE62D}" srcOrd="1" destOrd="0" presId="urn:microsoft.com/office/officeart/2008/layout/SquareAccentList"/>
    <dgm:cxn modelId="{43FA5F1E-AB2E-40C1-84A8-2FC9AC7DAD7C}" type="presParOf" srcId="{31F4C742-4682-420B-B60E-463CF1ECE62D}" destId="{1791E0A0-6BFF-4996-9D4C-6D4A460F0391}" srcOrd="0" destOrd="0" presId="urn:microsoft.com/office/officeart/2008/layout/SquareAccentList"/>
    <dgm:cxn modelId="{EAF5B0DF-5BFF-4B2F-8131-D70E09536E6C}" type="presParOf" srcId="{1791E0A0-6BFF-4996-9D4C-6D4A460F0391}" destId="{18EBD4BF-554A-4E4E-A291-F5231CF60760}" srcOrd="0" destOrd="0" presId="urn:microsoft.com/office/officeart/2008/layout/SquareAccentList"/>
    <dgm:cxn modelId="{EA30F3C4-6DFA-47B3-B915-377BE378C309}" type="presParOf" srcId="{1791E0A0-6BFF-4996-9D4C-6D4A460F0391}" destId="{05AD1CC3-84F2-43F3-83C1-C03A83A8D76A}" srcOrd="1" destOrd="0" presId="urn:microsoft.com/office/officeart/2008/layout/SquareAccentList"/>
    <dgm:cxn modelId="{B4AEC44F-B1AE-4A55-AAD0-D969075FE7F5}" type="presParOf" srcId="{31F4C742-4682-420B-B60E-463CF1ECE62D}" destId="{A7A2F06D-6F48-4F3F-9B3C-C25819E1C656}" srcOrd="1" destOrd="0" presId="urn:microsoft.com/office/officeart/2008/layout/SquareAccentList"/>
    <dgm:cxn modelId="{213D6488-F48C-430E-9B7D-2E1CA0CB2F5D}" type="presParOf" srcId="{A7A2F06D-6F48-4F3F-9B3C-C25819E1C656}" destId="{0ED8E614-3EF1-4479-8F06-4C656F8AF420}" srcOrd="0" destOrd="0" presId="urn:microsoft.com/office/officeart/2008/layout/SquareAccentList"/>
    <dgm:cxn modelId="{863FB92D-6CB7-4CF1-88F3-0B00D90A1D25}" type="presParOf" srcId="{A7A2F06D-6F48-4F3F-9B3C-C25819E1C656}" destId="{1B683647-AFCD-47AA-BF9C-C5ADB6E9E8CC}" srcOrd="1" destOrd="0" presId="urn:microsoft.com/office/officeart/2008/layout/SquareAccentList"/>
    <dgm:cxn modelId="{EF0CBEF0-C549-41A8-9888-09AB050B4B14}" type="presParOf" srcId="{31F4C742-4682-420B-B60E-463CF1ECE62D}" destId="{3EE960CB-80BA-45B9-857C-116346AAFB15}" srcOrd="2" destOrd="0" presId="urn:microsoft.com/office/officeart/2008/layout/SquareAccentList"/>
    <dgm:cxn modelId="{50618BAA-CB8D-454F-A6F1-22A46132494F}" type="presParOf" srcId="{3EE960CB-80BA-45B9-857C-116346AAFB15}" destId="{E0BE7E6E-157A-417F-8D5B-B3129C492BB0}" srcOrd="0" destOrd="0" presId="urn:microsoft.com/office/officeart/2008/layout/SquareAccentList"/>
    <dgm:cxn modelId="{AD6D47DB-391E-42BB-83EC-2B0B681785DD}" type="presParOf" srcId="{3EE960CB-80BA-45B9-857C-116346AAFB15}" destId="{0D217A6E-4871-4836-A8D2-5A2A991A1520}" srcOrd="1" destOrd="0" presId="urn:microsoft.com/office/officeart/2008/layout/SquareAccentList"/>
    <dgm:cxn modelId="{D688591C-E892-4661-8CB8-E4CFA4F8B0C2}" type="presParOf" srcId="{31F4C742-4682-420B-B60E-463CF1ECE62D}" destId="{637F8EBD-0B7F-4FA4-ACFC-DD7BBF6717B7}" srcOrd="3" destOrd="0" presId="urn:microsoft.com/office/officeart/2008/layout/SquareAccentList"/>
    <dgm:cxn modelId="{910907E2-5817-4A80-91A2-177124ABEBB7}" type="presParOf" srcId="{637F8EBD-0B7F-4FA4-ACFC-DD7BBF6717B7}" destId="{A0E863FA-C494-4A9C-BF28-0028B27605D9}" srcOrd="0" destOrd="0" presId="urn:microsoft.com/office/officeart/2008/layout/SquareAccentList"/>
    <dgm:cxn modelId="{10B85159-9ADB-4AEA-929A-BA61E7828E01}" type="presParOf" srcId="{637F8EBD-0B7F-4FA4-ACFC-DD7BBF6717B7}" destId="{09D0FAF5-A821-4701-AFED-516B0C978A6D}" srcOrd="1" destOrd="0" presId="urn:microsoft.com/office/officeart/2008/layout/SquareAccentList"/>
    <dgm:cxn modelId="{336A316C-9576-43CF-B2A3-731C191BA6B8}" type="presParOf" srcId="{31F4C742-4682-420B-B60E-463CF1ECE62D}" destId="{908906CE-3F8D-411E-8190-EF937A9FD586}" srcOrd="4" destOrd="0" presId="urn:microsoft.com/office/officeart/2008/layout/SquareAccentList"/>
    <dgm:cxn modelId="{D1E49476-6A91-4551-9B7B-F2D57A5EC40E}" type="presParOf" srcId="{908906CE-3F8D-411E-8190-EF937A9FD586}" destId="{C1702934-EC3A-4185-82A9-089A139C2E27}" srcOrd="0" destOrd="0" presId="urn:microsoft.com/office/officeart/2008/layout/SquareAccentList"/>
    <dgm:cxn modelId="{84EA537F-292C-4A5D-B566-59D738663E42}" type="presParOf" srcId="{908906CE-3F8D-411E-8190-EF937A9FD586}" destId="{5B727544-AEDC-4D08-812E-28686C7783E9}" srcOrd="1" destOrd="0" presId="urn:microsoft.com/office/officeart/2008/layout/SquareAccentList"/>
    <dgm:cxn modelId="{2CEADF0C-FA0C-4F94-B8FE-68FA9614F56E}" type="presParOf" srcId="{F329D24A-35EF-4C74-9FBA-E157B8DD0C71}" destId="{1A1DDFB5-2859-41CE-BBA4-E1A158E6C060}" srcOrd="1" destOrd="0" presId="urn:microsoft.com/office/officeart/2008/layout/SquareAccentList"/>
    <dgm:cxn modelId="{88DE168F-5B4C-454A-B677-EA0673097308}" type="presParOf" srcId="{1A1DDFB5-2859-41CE-BBA4-E1A158E6C060}" destId="{82ACD6AD-0D1C-47FD-9013-9FAF15163ABF}" srcOrd="0" destOrd="0" presId="urn:microsoft.com/office/officeart/2008/layout/SquareAccentList"/>
    <dgm:cxn modelId="{04311C6F-118B-4FF6-8DAD-9F5A068549A5}" type="presParOf" srcId="{82ACD6AD-0D1C-47FD-9013-9FAF15163ABF}" destId="{C8D1EFC2-7993-4933-B241-723E82EE0843}" srcOrd="0" destOrd="0" presId="urn:microsoft.com/office/officeart/2008/layout/SquareAccentList"/>
    <dgm:cxn modelId="{A9E16854-E868-4237-A0B3-446253D133BF}" type="presParOf" srcId="{82ACD6AD-0D1C-47FD-9013-9FAF15163ABF}" destId="{DB28493A-EB4C-434C-ACC9-912A2C4551CB}" srcOrd="1" destOrd="0" presId="urn:microsoft.com/office/officeart/2008/layout/SquareAccentList"/>
    <dgm:cxn modelId="{5519F054-7ED1-4E88-8D1A-DD57AD31A8E5}" type="presParOf" srcId="{82ACD6AD-0D1C-47FD-9013-9FAF15163ABF}" destId="{46091D1F-1B2D-42BB-BE96-35B13A67EC7A}" srcOrd="2" destOrd="0" presId="urn:microsoft.com/office/officeart/2008/layout/SquareAccentList"/>
    <dgm:cxn modelId="{658CDF58-195A-4B22-8FB8-71E339767FE5}" type="presParOf" srcId="{1A1DDFB5-2859-41CE-BBA4-E1A158E6C060}" destId="{C548D5D3-48FD-45FE-8CBF-B6F591C17EC4}" srcOrd="1" destOrd="0" presId="urn:microsoft.com/office/officeart/2008/layout/SquareAccentList"/>
    <dgm:cxn modelId="{0DF1DD40-18FA-4EE5-9BBE-EF7FBCA79C25}" type="presParOf" srcId="{C548D5D3-48FD-45FE-8CBF-B6F591C17EC4}" destId="{A4D90952-056B-4A0E-BE62-208790CA3BE7}" srcOrd="0" destOrd="0" presId="urn:microsoft.com/office/officeart/2008/layout/SquareAccentList"/>
    <dgm:cxn modelId="{1FA90449-F3A7-4238-B096-C831D58AD773}" type="presParOf" srcId="{A4D90952-056B-4A0E-BE62-208790CA3BE7}" destId="{F68D2EDB-2EF6-466B-8A2D-9D7CF50615B6}" srcOrd="0" destOrd="0" presId="urn:microsoft.com/office/officeart/2008/layout/SquareAccentList"/>
    <dgm:cxn modelId="{11852ECF-18F3-4A9C-918A-F61804C79DCA}" type="presParOf" srcId="{A4D90952-056B-4A0E-BE62-208790CA3BE7}" destId="{12DF2EEB-466A-4D02-93C3-A1877CB2B184}" srcOrd="1" destOrd="0" presId="urn:microsoft.com/office/officeart/2008/layout/SquareAccentList"/>
    <dgm:cxn modelId="{38D637CE-96B0-49DF-ABFD-0A0EAE6A22A9}" type="presParOf" srcId="{C548D5D3-48FD-45FE-8CBF-B6F591C17EC4}" destId="{CA9E4067-3ADC-4B6D-A5B7-4DBD6CEEC961}" srcOrd="1" destOrd="0" presId="urn:microsoft.com/office/officeart/2008/layout/SquareAccentList"/>
    <dgm:cxn modelId="{D5BD4D35-E763-41DF-A94D-B9DBB94E4040}" type="presParOf" srcId="{CA9E4067-3ADC-4B6D-A5B7-4DBD6CEEC961}" destId="{1779AE60-C20E-43B9-8FE1-1732645A3AB8}" srcOrd="0" destOrd="0" presId="urn:microsoft.com/office/officeart/2008/layout/SquareAccentList"/>
    <dgm:cxn modelId="{B7FA6FE4-4F0E-462C-AD1B-F560AD8D27C2}" type="presParOf" srcId="{CA9E4067-3ADC-4B6D-A5B7-4DBD6CEEC961}" destId="{C764F779-997D-4C34-A91F-5DB39122A151}" srcOrd="1" destOrd="0" presId="urn:microsoft.com/office/officeart/2008/layout/SquareAccentList"/>
    <dgm:cxn modelId="{4910E15B-276A-4FF9-A972-EFF9A853D653}" type="presParOf" srcId="{C548D5D3-48FD-45FE-8CBF-B6F591C17EC4}" destId="{61C8CA73-DB7C-426D-87EE-AD5E66929D82}" srcOrd="2" destOrd="0" presId="urn:microsoft.com/office/officeart/2008/layout/SquareAccentList"/>
    <dgm:cxn modelId="{1BF9FEAD-CD34-4CB3-817D-68416BDF2FCE}" type="presParOf" srcId="{61C8CA73-DB7C-426D-87EE-AD5E66929D82}" destId="{9076837E-D470-49B8-B37A-2EB9C5FFB555}" srcOrd="0" destOrd="0" presId="urn:microsoft.com/office/officeart/2008/layout/SquareAccentList"/>
    <dgm:cxn modelId="{7D809A1A-51E9-4928-A044-467D908D833F}" type="presParOf" srcId="{61C8CA73-DB7C-426D-87EE-AD5E66929D82}" destId="{E54CBEE3-6BF9-499A-A7C6-13570E0990C7}" srcOrd="1" destOrd="0" presId="urn:microsoft.com/office/officeart/2008/layout/SquareAccentList"/>
    <dgm:cxn modelId="{C83C48D4-6606-44B3-B04D-BC27E6DB4444}" type="presParOf" srcId="{C548D5D3-48FD-45FE-8CBF-B6F591C17EC4}" destId="{9E048166-FCC5-464B-9827-CF50A189854A}" srcOrd="3" destOrd="0" presId="urn:microsoft.com/office/officeart/2008/layout/SquareAccentList"/>
    <dgm:cxn modelId="{E0EA1DAF-57F4-42C0-926A-14DC8568436D}" type="presParOf" srcId="{9E048166-FCC5-464B-9827-CF50A189854A}" destId="{91482D59-7652-4254-B79D-0F607CFFA2E7}" srcOrd="0" destOrd="0" presId="urn:microsoft.com/office/officeart/2008/layout/SquareAccentList"/>
    <dgm:cxn modelId="{1C362024-039E-4453-A306-A5DDDE0B5A28}" type="presParOf" srcId="{9E048166-FCC5-464B-9827-CF50A189854A}" destId="{1A411FE7-44C2-49B9-AC07-9E02BCB9D25E}" srcOrd="1" destOrd="0" presId="urn:microsoft.com/office/officeart/2008/layout/SquareAccentList"/>
    <dgm:cxn modelId="{A9FCC948-BF32-437A-B76C-12BA53BE448D}" type="presParOf" srcId="{C548D5D3-48FD-45FE-8CBF-B6F591C17EC4}" destId="{E2383D3F-429B-4BAD-BE75-249E1CB0C37D}" srcOrd="4" destOrd="0" presId="urn:microsoft.com/office/officeart/2008/layout/SquareAccentList"/>
    <dgm:cxn modelId="{F5D68431-E8C8-41B9-8A88-49F78A1E26B7}" type="presParOf" srcId="{E2383D3F-429B-4BAD-BE75-249E1CB0C37D}" destId="{E6327ABD-60C9-4360-B2C4-CB5FA69737BC}" srcOrd="0" destOrd="0" presId="urn:microsoft.com/office/officeart/2008/layout/SquareAccentList"/>
    <dgm:cxn modelId="{8E99464E-518B-4C09-94EC-5DBE0A94DCCD}" type="presParOf" srcId="{E2383D3F-429B-4BAD-BE75-249E1CB0C37D}" destId="{DD2C7802-B903-44E6-87FC-CD874D09706F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86120B6-7DDF-4364-99CA-CBDE5AD57BF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8B4EF7-186D-4B83-917D-847C55294827}">
      <dgm:prSet phldrT="[Текст]" custT="1"/>
      <dgm:spPr/>
      <dgm:t>
        <a:bodyPr/>
        <a:lstStyle/>
        <a:p>
          <a:r>
            <a:rPr lang="ru-RU" sz="2000" dirty="0" smtClean="0"/>
            <a:t>Психологическое сопровождение с целью формирования реалистического представления о возможностях и  потребностях ребенка</a:t>
          </a:r>
          <a:endParaRPr lang="ru-RU" sz="2000" dirty="0"/>
        </a:p>
      </dgm:t>
    </dgm:pt>
    <dgm:pt modelId="{492CE75F-1A96-44AE-9968-F5EDA25B5E23}" type="parTrans" cxnId="{A82B957A-732B-4FD5-A9DB-B3D3EB9C592B}">
      <dgm:prSet/>
      <dgm:spPr/>
      <dgm:t>
        <a:bodyPr/>
        <a:lstStyle/>
        <a:p>
          <a:endParaRPr lang="ru-RU" sz="1400"/>
        </a:p>
      </dgm:t>
    </dgm:pt>
    <dgm:pt modelId="{1231EF96-6972-40F6-88D6-8FB6FBB2CAAC}" type="sibTrans" cxnId="{A82B957A-732B-4FD5-A9DB-B3D3EB9C592B}">
      <dgm:prSet/>
      <dgm:spPr/>
      <dgm:t>
        <a:bodyPr/>
        <a:lstStyle/>
        <a:p>
          <a:endParaRPr lang="ru-RU" sz="1400"/>
        </a:p>
      </dgm:t>
    </dgm:pt>
    <dgm:pt modelId="{645784A5-0C74-4952-B8A5-28A3339FCE8B}">
      <dgm:prSet phldrT="[Текст]" custT="1"/>
      <dgm:spPr/>
      <dgm:t>
        <a:bodyPr/>
        <a:lstStyle/>
        <a:p>
          <a:r>
            <a:rPr lang="ru-RU" sz="2000" dirty="0" smtClean="0"/>
            <a:t>Информирование по вопросам включения ребенка в различные виды деятельности</a:t>
          </a:r>
          <a:endParaRPr lang="ru-RU" sz="2000" dirty="0"/>
        </a:p>
      </dgm:t>
    </dgm:pt>
    <dgm:pt modelId="{FC444154-E784-47E3-AF21-50D1B388C089}" type="parTrans" cxnId="{7D78B1CF-78C2-4A58-9C6D-D3F58F86691B}">
      <dgm:prSet/>
      <dgm:spPr/>
      <dgm:t>
        <a:bodyPr/>
        <a:lstStyle/>
        <a:p>
          <a:endParaRPr lang="ru-RU" sz="1400"/>
        </a:p>
      </dgm:t>
    </dgm:pt>
    <dgm:pt modelId="{3F22FF82-7B29-457F-B231-997C3855E2D7}" type="sibTrans" cxnId="{7D78B1CF-78C2-4A58-9C6D-D3F58F86691B}">
      <dgm:prSet/>
      <dgm:spPr/>
      <dgm:t>
        <a:bodyPr/>
        <a:lstStyle/>
        <a:p>
          <a:endParaRPr lang="ru-RU" sz="1400"/>
        </a:p>
      </dgm:t>
    </dgm:pt>
    <dgm:pt modelId="{0954DF1C-B9FA-43F3-9097-FB620C921837}">
      <dgm:prSet phldrT="[Текст]" custT="1"/>
      <dgm:spPr/>
      <dgm:t>
        <a:bodyPr/>
        <a:lstStyle/>
        <a:p>
          <a:r>
            <a:rPr lang="ru-RU" sz="2000" dirty="0" smtClean="0"/>
            <a:t>Знакомство с эффективными способам воспитания и обучения ребенка с ОВЗ</a:t>
          </a:r>
          <a:endParaRPr lang="ru-RU" sz="2000" dirty="0"/>
        </a:p>
      </dgm:t>
    </dgm:pt>
    <dgm:pt modelId="{539EE022-F519-4FE8-9800-50919A42E4C1}" type="parTrans" cxnId="{FBAC79B9-F24E-48C2-8445-09B80CDA26B1}">
      <dgm:prSet/>
      <dgm:spPr/>
      <dgm:t>
        <a:bodyPr/>
        <a:lstStyle/>
        <a:p>
          <a:endParaRPr lang="ru-RU" sz="1400"/>
        </a:p>
      </dgm:t>
    </dgm:pt>
    <dgm:pt modelId="{39C8EE98-B3C6-4F0B-B583-B08265B897C9}" type="sibTrans" cxnId="{FBAC79B9-F24E-48C2-8445-09B80CDA26B1}">
      <dgm:prSet/>
      <dgm:spPr/>
      <dgm:t>
        <a:bodyPr/>
        <a:lstStyle/>
        <a:p>
          <a:endParaRPr lang="ru-RU" sz="1400"/>
        </a:p>
      </dgm:t>
    </dgm:pt>
    <dgm:pt modelId="{790EE0FC-0749-48B8-8877-A338ECD34A5F}">
      <dgm:prSet phldrT="[Текст]" custT="1"/>
      <dgm:spPr/>
      <dgm:t>
        <a:bodyPr/>
        <a:lstStyle/>
        <a:p>
          <a:r>
            <a:rPr lang="ru-RU" sz="2000" dirty="0" smtClean="0"/>
            <a:t>Просвещение по вопросам доступной медико-психолого-педагогической помощи семье ребенка с ОВЗ в  регионе</a:t>
          </a:r>
          <a:endParaRPr lang="ru-RU" sz="2000" dirty="0"/>
        </a:p>
      </dgm:t>
    </dgm:pt>
    <dgm:pt modelId="{2D2EE1EF-2A55-4AD9-9C1D-5B6B2E75A4D8}" type="parTrans" cxnId="{43F0A447-D427-462F-8577-CB036C3CEAC7}">
      <dgm:prSet/>
      <dgm:spPr/>
      <dgm:t>
        <a:bodyPr/>
        <a:lstStyle/>
        <a:p>
          <a:endParaRPr lang="ru-RU" sz="1400"/>
        </a:p>
      </dgm:t>
    </dgm:pt>
    <dgm:pt modelId="{1AEBC465-A9F2-4EE3-9E2B-17B2AECCB177}" type="sibTrans" cxnId="{43F0A447-D427-462F-8577-CB036C3CEAC7}">
      <dgm:prSet/>
      <dgm:spPr/>
      <dgm:t>
        <a:bodyPr/>
        <a:lstStyle/>
        <a:p>
          <a:endParaRPr lang="ru-RU" sz="1400"/>
        </a:p>
      </dgm:t>
    </dgm:pt>
    <dgm:pt modelId="{D5AFCAC9-6844-42FA-8A27-7BD4F21577D6}" type="pres">
      <dgm:prSet presAssocID="{C86120B6-7DDF-4364-99CA-CBDE5AD57BF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F3EEC3-8670-4C43-8D55-28023CB2FC47}" type="pres">
      <dgm:prSet presAssocID="{FE8B4EF7-186D-4B83-917D-847C55294827}" presName="parentLin" presStyleCnt="0"/>
      <dgm:spPr/>
    </dgm:pt>
    <dgm:pt modelId="{99F98E1C-7C93-408C-A09D-ABDA5163D425}" type="pres">
      <dgm:prSet presAssocID="{FE8B4EF7-186D-4B83-917D-847C5529482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8A7BEDA-C0E4-41E7-8F57-93DE522F9523}" type="pres">
      <dgm:prSet presAssocID="{FE8B4EF7-186D-4B83-917D-847C55294827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5AF23-5A25-433E-BB78-7639BAD870B7}" type="pres">
      <dgm:prSet presAssocID="{FE8B4EF7-186D-4B83-917D-847C55294827}" presName="negativeSpace" presStyleCnt="0"/>
      <dgm:spPr/>
    </dgm:pt>
    <dgm:pt modelId="{212D0CF1-23AE-4CD3-8625-695E77E0903B}" type="pres">
      <dgm:prSet presAssocID="{FE8B4EF7-186D-4B83-917D-847C55294827}" presName="childText" presStyleLbl="conFgAcc1" presStyleIdx="0" presStyleCnt="4">
        <dgm:presLayoutVars>
          <dgm:bulletEnabled val="1"/>
        </dgm:presLayoutVars>
      </dgm:prSet>
      <dgm:spPr/>
    </dgm:pt>
    <dgm:pt modelId="{4D290242-3CEE-4CD5-9E8D-C1CDA5D63B44}" type="pres">
      <dgm:prSet presAssocID="{1231EF96-6972-40F6-88D6-8FB6FBB2CAAC}" presName="spaceBetweenRectangles" presStyleCnt="0"/>
      <dgm:spPr/>
    </dgm:pt>
    <dgm:pt modelId="{6F2E33C3-18C0-42E0-934F-5ED5CEEA11CD}" type="pres">
      <dgm:prSet presAssocID="{645784A5-0C74-4952-B8A5-28A3339FCE8B}" presName="parentLin" presStyleCnt="0"/>
      <dgm:spPr/>
    </dgm:pt>
    <dgm:pt modelId="{11062268-C374-4F77-83B9-A0730CE9C6D9}" type="pres">
      <dgm:prSet presAssocID="{645784A5-0C74-4952-B8A5-28A3339FCE8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76B63239-9C72-41DE-AB2B-F3E142BF240E}" type="pres">
      <dgm:prSet presAssocID="{645784A5-0C74-4952-B8A5-28A3339FCE8B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01ABFE-0E8E-47A5-AF45-409918175CCD}" type="pres">
      <dgm:prSet presAssocID="{645784A5-0C74-4952-B8A5-28A3339FCE8B}" presName="negativeSpace" presStyleCnt="0"/>
      <dgm:spPr/>
    </dgm:pt>
    <dgm:pt modelId="{9BB22CB8-09F2-4BC3-A69D-C2B66F5D6F5A}" type="pres">
      <dgm:prSet presAssocID="{645784A5-0C74-4952-B8A5-28A3339FCE8B}" presName="childText" presStyleLbl="conFgAcc1" presStyleIdx="1" presStyleCnt="4">
        <dgm:presLayoutVars>
          <dgm:bulletEnabled val="1"/>
        </dgm:presLayoutVars>
      </dgm:prSet>
      <dgm:spPr/>
    </dgm:pt>
    <dgm:pt modelId="{552DDEEB-55A6-43C5-B1F8-DA762C964B42}" type="pres">
      <dgm:prSet presAssocID="{3F22FF82-7B29-457F-B231-997C3855E2D7}" presName="spaceBetweenRectangles" presStyleCnt="0"/>
      <dgm:spPr/>
    </dgm:pt>
    <dgm:pt modelId="{72A16C52-03CB-48E0-B47F-E0F31F7D0254}" type="pres">
      <dgm:prSet presAssocID="{0954DF1C-B9FA-43F3-9097-FB620C921837}" presName="parentLin" presStyleCnt="0"/>
      <dgm:spPr/>
    </dgm:pt>
    <dgm:pt modelId="{554B8986-600E-48CA-ACA1-B086C11532A8}" type="pres">
      <dgm:prSet presAssocID="{0954DF1C-B9FA-43F3-9097-FB620C921837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9B1D1366-339E-4468-80C4-9659E6A0591E}" type="pres">
      <dgm:prSet presAssocID="{0954DF1C-B9FA-43F3-9097-FB620C921837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21AFEE-04B7-4F39-9AD9-B8CC943061F2}" type="pres">
      <dgm:prSet presAssocID="{0954DF1C-B9FA-43F3-9097-FB620C921837}" presName="negativeSpace" presStyleCnt="0"/>
      <dgm:spPr/>
    </dgm:pt>
    <dgm:pt modelId="{A216E6A4-EF25-4E30-A761-8A3F7C052C5C}" type="pres">
      <dgm:prSet presAssocID="{0954DF1C-B9FA-43F3-9097-FB620C921837}" presName="childText" presStyleLbl="conFgAcc1" presStyleIdx="2" presStyleCnt="4">
        <dgm:presLayoutVars>
          <dgm:bulletEnabled val="1"/>
        </dgm:presLayoutVars>
      </dgm:prSet>
      <dgm:spPr/>
    </dgm:pt>
    <dgm:pt modelId="{15369955-E67E-45A6-9FCD-749083919B45}" type="pres">
      <dgm:prSet presAssocID="{39C8EE98-B3C6-4F0B-B583-B08265B897C9}" presName="spaceBetweenRectangles" presStyleCnt="0"/>
      <dgm:spPr/>
    </dgm:pt>
    <dgm:pt modelId="{806EFCFD-B83E-49CB-9472-1511A65D1EC6}" type="pres">
      <dgm:prSet presAssocID="{790EE0FC-0749-48B8-8877-A338ECD34A5F}" presName="parentLin" presStyleCnt="0"/>
      <dgm:spPr/>
    </dgm:pt>
    <dgm:pt modelId="{611057AB-DE91-4D04-8FF5-8A8CE4779686}" type="pres">
      <dgm:prSet presAssocID="{790EE0FC-0749-48B8-8877-A338ECD34A5F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D2CE1396-A403-4FB2-A338-60DD6A20D111}" type="pres">
      <dgm:prSet presAssocID="{790EE0FC-0749-48B8-8877-A338ECD34A5F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4D44F2-F8BB-41DA-A85F-25B98F34A32D}" type="pres">
      <dgm:prSet presAssocID="{790EE0FC-0749-48B8-8877-A338ECD34A5F}" presName="negativeSpace" presStyleCnt="0"/>
      <dgm:spPr/>
    </dgm:pt>
    <dgm:pt modelId="{B2BD5DE4-F5CD-42A8-8284-23C5270DC1F6}" type="pres">
      <dgm:prSet presAssocID="{790EE0FC-0749-48B8-8877-A338ECD34A5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BC2F768-D60D-4475-AF77-6F4CCB123054}" type="presOf" srcId="{0954DF1C-B9FA-43F3-9097-FB620C921837}" destId="{554B8986-600E-48CA-ACA1-B086C11532A8}" srcOrd="0" destOrd="0" presId="urn:microsoft.com/office/officeart/2005/8/layout/list1"/>
    <dgm:cxn modelId="{2C05FBB9-F3B1-4FB5-943C-4E9D054C3D84}" type="presOf" srcId="{790EE0FC-0749-48B8-8877-A338ECD34A5F}" destId="{D2CE1396-A403-4FB2-A338-60DD6A20D111}" srcOrd="1" destOrd="0" presId="urn:microsoft.com/office/officeart/2005/8/layout/list1"/>
    <dgm:cxn modelId="{9D5D4E67-AB4E-4664-94E7-E615582580C0}" type="presOf" srcId="{790EE0FC-0749-48B8-8877-A338ECD34A5F}" destId="{611057AB-DE91-4D04-8FF5-8A8CE4779686}" srcOrd="0" destOrd="0" presId="urn:microsoft.com/office/officeart/2005/8/layout/list1"/>
    <dgm:cxn modelId="{FBAC79B9-F24E-48C2-8445-09B80CDA26B1}" srcId="{C86120B6-7DDF-4364-99CA-CBDE5AD57BFB}" destId="{0954DF1C-B9FA-43F3-9097-FB620C921837}" srcOrd="2" destOrd="0" parTransId="{539EE022-F519-4FE8-9800-50919A42E4C1}" sibTransId="{39C8EE98-B3C6-4F0B-B583-B08265B897C9}"/>
    <dgm:cxn modelId="{E4093A8D-99A2-4ED9-A079-3791B1865C19}" type="presOf" srcId="{FE8B4EF7-186D-4B83-917D-847C55294827}" destId="{08A7BEDA-C0E4-41E7-8F57-93DE522F9523}" srcOrd="1" destOrd="0" presId="urn:microsoft.com/office/officeart/2005/8/layout/list1"/>
    <dgm:cxn modelId="{11C62393-79D4-4653-82BB-95D55C23E5C2}" type="presOf" srcId="{645784A5-0C74-4952-B8A5-28A3339FCE8B}" destId="{76B63239-9C72-41DE-AB2B-F3E142BF240E}" srcOrd="1" destOrd="0" presId="urn:microsoft.com/office/officeart/2005/8/layout/list1"/>
    <dgm:cxn modelId="{2B8BC780-AAD2-4EFB-A554-6710ECE48832}" type="presOf" srcId="{645784A5-0C74-4952-B8A5-28A3339FCE8B}" destId="{11062268-C374-4F77-83B9-A0730CE9C6D9}" srcOrd="0" destOrd="0" presId="urn:microsoft.com/office/officeart/2005/8/layout/list1"/>
    <dgm:cxn modelId="{43F0A447-D427-462F-8577-CB036C3CEAC7}" srcId="{C86120B6-7DDF-4364-99CA-CBDE5AD57BFB}" destId="{790EE0FC-0749-48B8-8877-A338ECD34A5F}" srcOrd="3" destOrd="0" parTransId="{2D2EE1EF-2A55-4AD9-9C1D-5B6B2E75A4D8}" sibTransId="{1AEBC465-A9F2-4EE3-9E2B-17B2AECCB177}"/>
    <dgm:cxn modelId="{C84261EB-BFAF-4F02-BEF6-F42EC4165F67}" type="presOf" srcId="{0954DF1C-B9FA-43F3-9097-FB620C921837}" destId="{9B1D1366-339E-4468-80C4-9659E6A0591E}" srcOrd="1" destOrd="0" presId="urn:microsoft.com/office/officeart/2005/8/layout/list1"/>
    <dgm:cxn modelId="{7D78B1CF-78C2-4A58-9C6D-D3F58F86691B}" srcId="{C86120B6-7DDF-4364-99CA-CBDE5AD57BFB}" destId="{645784A5-0C74-4952-B8A5-28A3339FCE8B}" srcOrd="1" destOrd="0" parTransId="{FC444154-E784-47E3-AF21-50D1B388C089}" sibTransId="{3F22FF82-7B29-457F-B231-997C3855E2D7}"/>
    <dgm:cxn modelId="{A82B957A-732B-4FD5-A9DB-B3D3EB9C592B}" srcId="{C86120B6-7DDF-4364-99CA-CBDE5AD57BFB}" destId="{FE8B4EF7-186D-4B83-917D-847C55294827}" srcOrd="0" destOrd="0" parTransId="{492CE75F-1A96-44AE-9968-F5EDA25B5E23}" sibTransId="{1231EF96-6972-40F6-88D6-8FB6FBB2CAAC}"/>
    <dgm:cxn modelId="{22B773ED-968A-44D7-8BB4-1E6FB6AB21BD}" type="presOf" srcId="{FE8B4EF7-186D-4B83-917D-847C55294827}" destId="{99F98E1C-7C93-408C-A09D-ABDA5163D425}" srcOrd="0" destOrd="0" presId="urn:microsoft.com/office/officeart/2005/8/layout/list1"/>
    <dgm:cxn modelId="{6284AF30-1FEA-4BEC-B261-CBACED5BE3A6}" type="presOf" srcId="{C86120B6-7DDF-4364-99CA-CBDE5AD57BFB}" destId="{D5AFCAC9-6844-42FA-8A27-7BD4F21577D6}" srcOrd="0" destOrd="0" presId="urn:microsoft.com/office/officeart/2005/8/layout/list1"/>
    <dgm:cxn modelId="{B85CAA58-BAA9-4EA6-9E4A-BF8E2F63D7AA}" type="presParOf" srcId="{D5AFCAC9-6844-42FA-8A27-7BD4F21577D6}" destId="{4DF3EEC3-8670-4C43-8D55-28023CB2FC47}" srcOrd="0" destOrd="0" presId="urn:microsoft.com/office/officeart/2005/8/layout/list1"/>
    <dgm:cxn modelId="{E77C9BAE-46A4-4D99-9BC2-C3FCA07E148D}" type="presParOf" srcId="{4DF3EEC3-8670-4C43-8D55-28023CB2FC47}" destId="{99F98E1C-7C93-408C-A09D-ABDA5163D425}" srcOrd="0" destOrd="0" presId="urn:microsoft.com/office/officeart/2005/8/layout/list1"/>
    <dgm:cxn modelId="{C046ED9B-2200-4B19-BEDA-D940909FC441}" type="presParOf" srcId="{4DF3EEC3-8670-4C43-8D55-28023CB2FC47}" destId="{08A7BEDA-C0E4-41E7-8F57-93DE522F9523}" srcOrd="1" destOrd="0" presId="urn:microsoft.com/office/officeart/2005/8/layout/list1"/>
    <dgm:cxn modelId="{4AC35AF8-95D2-48C4-93C7-DFA3E60B4047}" type="presParOf" srcId="{D5AFCAC9-6844-42FA-8A27-7BD4F21577D6}" destId="{2955AF23-5A25-433E-BB78-7639BAD870B7}" srcOrd="1" destOrd="0" presId="urn:microsoft.com/office/officeart/2005/8/layout/list1"/>
    <dgm:cxn modelId="{399828AA-1B4A-4C48-850E-E0AD8E49C227}" type="presParOf" srcId="{D5AFCAC9-6844-42FA-8A27-7BD4F21577D6}" destId="{212D0CF1-23AE-4CD3-8625-695E77E0903B}" srcOrd="2" destOrd="0" presId="urn:microsoft.com/office/officeart/2005/8/layout/list1"/>
    <dgm:cxn modelId="{ED903EDA-42CD-4F97-A6E6-4575CEB896A5}" type="presParOf" srcId="{D5AFCAC9-6844-42FA-8A27-7BD4F21577D6}" destId="{4D290242-3CEE-4CD5-9E8D-C1CDA5D63B44}" srcOrd="3" destOrd="0" presId="urn:microsoft.com/office/officeart/2005/8/layout/list1"/>
    <dgm:cxn modelId="{9BA9FCCA-30AC-45C7-8B3C-9C808784C9F0}" type="presParOf" srcId="{D5AFCAC9-6844-42FA-8A27-7BD4F21577D6}" destId="{6F2E33C3-18C0-42E0-934F-5ED5CEEA11CD}" srcOrd="4" destOrd="0" presId="urn:microsoft.com/office/officeart/2005/8/layout/list1"/>
    <dgm:cxn modelId="{83A39C37-6A90-4303-B10C-710A7F25ED3A}" type="presParOf" srcId="{6F2E33C3-18C0-42E0-934F-5ED5CEEA11CD}" destId="{11062268-C374-4F77-83B9-A0730CE9C6D9}" srcOrd="0" destOrd="0" presId="urn:microsoft.com/office/officeart/2005/8/layout/list1"/>
    <dgm:cxn modelId="{3487DE78-0207-4438-83A0-A3A15290E54E}" type="presParOf" srcId="{6F2E33C3-18C0-42E0-934F-5ED5CEEA11CD}" destId="{76B63239-9C72-41DE-AB2B-F3E142BF240E}" srcOrd="1" destOrd="0" presId="urn:microsoft.com/office/officeart/2005/8/layout/list1"/>
    <dgm:cxn modelId="{5C3AF887-355B-440E-8A2F-40957E390D27}" type="presParOf" srcId="{D5AFCAC9-6844-42FA-8A27-7BD4F21577D6}" destId="{2901ABFE-0E8E-47A5-AF45-409918175CCD}" srcOrd="5" destOrd="0" presId="urn:microsoft.com/office/officeart/2005/8/layout/list1"/>
    <dgm:cxn modelId="{95552B35-FDEC-498E-B4C4-AC17A5DA6966}" type="presParOf" srcId="{D5AFCAC9-6844-42FA-8A27-7BD4F21577D6}" destId="{9BB22CB8-09F2-4BC3-A69D-C2B66F5D6F5A}" srcOrd="6" destOrd="0" presId="urn:microsoft.com/office/officeart/2005/8/layout/list1"/>
    <dgm:cxn modelId="{1CBB15A3-0A6E-4236-835E-8FAD732ABC31}" type="presParOf" srcId="{D5AFCAC9-6844-42FA-8A27-7BD4F21577D6}" destId="{552DDEEB-55A6-43C5-B1F8-DA762C964B42}" srcOrd="7" destOrd="0" presId="urn:microsoft.com/office/officeart/2005/8/layout/list1"/>
    <dgm:cxn modelId="{357F06C4-3B6E-4F24-B283-980CB9B282EF}" type="presParOf" srcId="{D5AFCAC9-6844-42FA-8A27-7BD4F21577D6}" destId="{72A16C52-03CB-48E0-B47F-E0F31F7D0254}" srcOrd="8" destOrd="0" presId="urn:microsoft.com/office/officeart/2005/8/layout/list1"/>
    <dgm:cxn modelId="{98114F2E-CB33-4D98-AA4D-BCB466419D60}" type="presParOf" srcId="{72A16C52-03CB-48E0-B47F-E0F31F7D0254}" destId="{554B8986-600E-48CA-ACA1-B086C11532A8}" srcOrd="0" destOrd="0" presId="urn:microsoft.com/office/officeart/2005/8/layout/list1"/>
    <dgm:cxn modelId="{067CF1CC-F194-4968-BB4A-89548049265A}" type="presParOf" srcId="{72A16C52-03CB-48E0-B47F-E0F31F7D0254}" destId="{9B1D1366-339E-4468-80C4-9659E6A0591E}" srcOrd="1" destOrd="0" presId="urn:microsoft.com/office/officeart/2005/8/layout/list1"/>
    <dgm:cxn modelId="{E74D74BC-751C-44BE-98C5-F144DEC8B1FF}" type="presParOf" srcId="{D5AFCAC9-6844-42FA-8A27-7BD4F21577D6}" destId="{4821AFEE-04B7-4F39-9AD9-B8CC943061F2}" srcOrd="9" destOrd="0" presId="urn:microsoft.com/office/officeart/2005/8/layout/list1"/>
    <dgm:cxn modelId="{412E4563-6ECE-4606-9EC1-942904464413}" type="presParOf" srcId="{D5AFCAC9-6844-42FA-8A27-7BD4F21577D6}" destId="{A216E6A4-EF25-4E30-A761-8A3F7C052C5C}" srcOrd="10" destOrd="0" presId="urn:microsoft.com/office/officeart/2005/8/layout/list1"/>
    <dgm:cxn modelId="{2A9FE2C3-96CD-442F-BDFE-6302B084A02C}" type="presParOf" srcId="{D5AFCAC9-6844-42FA-8A27-7BD4F21577D6}" destId="{15369955-E67E-45A6-9FCD-749083919B45}" srcOrd="11" destOrd="0" presId="urn:microsoft.com/office/officeart/2005/8/layout/list1"/>
    <dgm:cxn modelId="{738630C6-19E4-4D7C-8AF3-F97876220975}" type="presParOf" srcId="{D5AFCAC9-6844-42FA-8A27-7BD4F21577D6}" destId="{806EFCFD-B83E-49CB-9472-1511A65D1EC6}" srcOrd="12" destOrd="0" presId="urn:microsoft.com/office/officeart/2005/8/layout/list1"/>
    <dgm:cxn modelId="{6443315E-A01C-4D39-8389-68A033D96F9D}" type="presParOf" srcId="{806EFCFD-B83E-49CB-9472-1511A65D1EC6}" destId="{611057AB-DE91-4D04-8FF5-8A8CE4779686}" srcOrd="0" destOrd="0" presId="urn:microsoft.com/office/officeart/2005/8/layout/list1"/>
    <dgm:cxn modelId="{6720A454-E9A1-4898-B358-95A145CEA30D}" type="presParOf" srcId="{806EFCFD-B83E-49CB-9472-1511A65D1EC6}" destId="{D2CE1396-A403-4FB2-A338-60DD6A20D111}" srcOrd="1" destOrd="0" presId="urn:microsoft.com/office/officeart/2005/8/layout/list1"/>
    <dgm:cxn modelId="{3D9E3250-1F94-47A6-9C27-1FDDAF107365}" type="presParOf" srcId="{D5AFCAC9-6844-42FA-8A27-7BD4F21577D6}" destId="{EE4D44F2-F8BB-41DA-A85F-25B98F34A32D}" srcOrd="13" destOrd="0" presId="urn:microsoft.com/office/officeart/2005/8/layout/list1"/>
    <dgm:cxn modelId="{2CCF202E-A587-4204-9EB5-B10A3D7E0114}" type="presParOf" srcId="{D5AFCAC9-6844-42FA-8A27-7BD4F21577D6}" destId="{B2BD5DE4-F5CD-42A8-8284-23C5270DC1F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D8F95F-0FCF-463F-BE84-683A39FC1549}" type="doc">
      <dgm:prSet loTypeId="urn:microsoft.com/office/officeart/2005/8/layout/vList6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03D109-C8EB-43D5-B505-3B1B66B13311}">
      <dgm:prSet phldrT="[Текст]" custT="1"/>
      <dgm:spPr/>
      <dgm:t>
        <a:bodyPr/>
        <a:lstStyle/>
        <a:p>
          <a:r>
            <a:rPr lang="ru-RU" sz="1600" b="1" dirty="0">
              <a:solidFill>
                <a:srgbClr val="002060"/>
              </a:solidFill>
            </a:rPr>
            <a:t>Образовательные организации</a:t>
          </a:r>
        </a:p>
      </dgm:t>
    </dgm:pt>
    <dgm:pt modelId="{7A116507-5ED3-4F7B-B2B6-374F48F05F4F}" type="parTrans" cxnId="{9809F9CA-D39D-4FA4-B46D-DD752445852C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78D904AF-8A36-4ADC-84EB-13AA70DE7EAD}" type="sibTrans" cxnId="{9809F9CA-D39D-4FA4-B46D-DD752445852C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F8186FE2-9A17-464A-813E-B013F1303CF5}">
      <dgm:prSet phldrT="[Текст]" custT="1"/>
      <dgm:spPr/>
      <dgm:t>
        <a:bodyPr anchor="ctr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rgbClr val="002060"/>
              </a:solidFill>
            </a:rPr>
            <a:t>Индивидуальный образовательный маршрут (АООП)</a:t>
          </a:r>
          <a:endParaRPr lang="ru-RU" sz="1400" b="1" dirty="0">
            <a:solidFill>
              <a:srgbClr val="002060"/>
            </a:solidFill>
          </a:endParaRPr>
        </a:p>
      </dgm:t>
    </dgm:pt>
    <dgm:pt modelId="{0E8367CC-CA2A-418A-8518-429045C8882D}" type="parTrans" cxnId="{E29E8FEA-03F4-4548-B327-7308DF2B30E7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1B49757F-A2F3-44C4-9BC8-684052E5D744}" type="sibTrans" cxnId="{E29E8FEA-03F4-4548-B327-7308DF2B30E7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4A961EE3-493C-4F03-93FD-1BC73B9F6CB2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Медицинская  помощь</a:t>
          </a:r>
          <a:endParaRPr lang="ru-RU" b="1" dirty="0">
            <a:solidFill>
              <a:srgbClr val="002060"/>
            </a:solidFill>
          </a:endParaRPr>
        </a:p>
      </dgm:t>
    </dgm:pt>
    <dgm:pt modelId="{7DD1C3FC-8AE2-4D53-925B-CF9D72B4309E}" type="parTrans" cxnId="{46A916EE-F3D7-4158-A745-6C5BB6BA4F4D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CAE74550-924B-4A87-AB77-6C35E773292F}" type="sibTrans" cxnId="{46A916EE-F3D7-4158-A745-6C5BB6BA4F4D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9B9F8665-153F-4025-B4D2-811C1C9DFA83}">
      <dgm:prSet phldrT="[Текст]" custT="1"/>
      <dgm:spPr/>
      <dgm:t>
        <a:bodyPr anchor="ctr"/>
        <a:lstStyle/>
        <a:p>
          <a:r>
            <a:rPr lang="ru-RU" sz="1400" b="1" dirty="0">
              <a:solidFill>
                <a:srgbClr val="002060"/>
              </a:solidFill>
            </a:rPr>
            <a:t>Обеспечение необходимыми медицинскими и психолого-педагогическими </a:t>
          </a:r>
          <a:r>
            <a:rPr lang="ru-RU" sz="1400" b="1" dirty="0" smtClean="0">
              <a:solidFill>
                <a:srgbClr val="002060"/>
              </a:solidFill>
            </a:rPr>
            <a:t>рекомендациями, программой реабилитации</a:t>
          </a:r>
          <a:endParaRPr lang="ru-RU" sz="1400" b="1" dirty="0">
            <a:solidFill>
              <a:srgbClr val="FF0000"/>
            </a:solidFill>
          </a:endParaRPr>
        </a:p>
      </dgm:t>
    </dgm:pt>
    <dgm:pt modelId="{B9D04EDA-7F0D-44F4-8230-3E2453397B68}" type="parTrans" cxnId="{A6C3F8DB-D21D-4524-88DA-894AD7981830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E5ED8DA8-B44F-4807-93AE-A0E0E56583E2}" type="sibTrans" cxnId="{A6C3F8DB-D21D-4524-88DA-894AD7981830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98995AB7-5113-43C9-8E3D-D4EEBDFF9272}">
      <dgm:prSet/>
      <dgm:spPr/>
      <dgm:t>
        <a:bodyPr/>
        <a:lstStyle/>
        <a:p>
          <a:r>
            <a:rPr lang="ru-RU" b="1" dirty="0">
              <a:solidFill>
                <a:srgbClr val="002060"/>
              </a:solidFill>
            </a:rPr>
            <a:t>Система опеки и попечительства</a:t>
          </a:r>
        </a:p>
      </dgm:t>
    </dgm:pt>
    <dgm:pt modelId="{8ADADCF4-7F4C-4173-9A51-EDFAF1C65BF7}" type="parTrans" cxnId="{931D0E1F-304F-4807-895E-04D3B2C85D08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E8921005-3564-40C8-B5E6-D3880EFA9680}" type="sibTrans" cxnId="{931D0E1F-304F-4807-895E-04D3B2C85D08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C21ED113-AF31-44DE-894F-FFFFCD6A6AC4}">
      <dgm:prSet custT="1"/>
      <dgm:spPr/>
      <dgm:t>
        <a:bodyPr anchor="ctr"/>
        <a:lstStyle/>
        <a:p>
          <a:r>
            <a:rPr lang="ru-RU" sz="1400" b="1" dirty="0">
              <a:solidFill>
                <a:srgbClr val="002060"/>
              </a:solidFill>
            </a:rPr>
            <a:t>Социальное консультирование семьи</a:t>
          </a:r>
        </a:p>
      </dgm:t>
    </dgm:pt>
    <dgm:pt modelId="{3649A182-FEEF-420B-8C19-3A936CE9D183}" type="parTrans" cxnId="{2FF98BA0-F2AF-4620-B331-40866435202B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B49F2175-071E-41F3-9F48-C863F8C065BC}" type="sibTrans" cxnId="{2FF98BA0-F2AF-4620-B331-40866435202B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1ABAF9DD-E4E7-45FD-BEC8-BBA9E4083211}">
      <dgm:prSet custT="1"/>
      <dgm:spPr/>
      <dgm:t>
        <a:bodyPr anchor="ctr"/>
        <a:lstStyle/>
        <a:p>
          <a:r>
            <a:rPr lang="ru-RU" sz="1400" b="1" dirty="0">
              <a:solidFill>
                <a:srgbClr val="002060"/>
              </a:solidFill>
            </a:rPr>
            <a:t>Наблюдение за исполнением рекомендаций специалистов</a:t>
          </a:r>
        </a:p>
      </dgm:t>
    </dgm:pt>
    <dgm:pt modelId="{8E3A9250-30A0-4078-B27C-934C0AF62D2E}" type="parTrans" cxnId="{2C5F4592-BD83-47A9-A2C0-9B4E432B2DF7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715A1AB7-A7A2-4886-ADBC-F9B5E85FAF18}" type="sibTrans" cxnId="{2C5F4592-BD83-47A9-A2C0-9B4E432B2DF7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E33F7223-41A7-4329-8272-6E3BB81F5B03}">
      <dgm:prSet custT="1"/>
      <dgm:spPr/>
      <dgm:t>
        <a:bodyPr anchor="ctr"/>
        <a:lstStyle/>
        <a:p>
          <a:r>
            <a:rPr lang="ru-RU" sz="1400" b="1" dirty="0" smtClean="0">
              <a:solidFill>
                <a:srgbClr val="002060"/>
              </a:solidFill>
            </a:rPr>
            <a:t>Оказание </a:t>
          </a:r>
          <a:r>
            <a:rPr lang="ru-RU" sz="1400" b="1" dirty="0">
              <a:solidFill>
                <a:srgbClr val="002060"/>
              </a:solidFill>
            </a:rPr>
            <a:t>своевременной </a:t>
          </a:r>
          <a:r>
            <a:rPr lang="ru-RU" sz="1400" b="1" dirty="0" smtClean="0">
              <a:solidFill>
                <a:srgbClr val="002060"/>
              </a:solidFill>
            </a:rPr>
            <a:t>адресной социальной </a:t>
          </a:r>
          <a:r>
            <a:rPr lang="ru-RU" sz="1400" b="1" dirty="0">
              <a:solidFill>
                <a:srgbClr val="002060"/>
              </a:solidFill>
            </a:rPr>
            <a:t>поддержки</a:t>
          </a:r>
        </a:p>
      </dgm:t>
    </dgm:pt>
    <dgm:pt modelId="{6DE67875-00E2-45ED-B5B5-3BF2C7F43F09}" type="parTrans" cxnId="{8B1124E6-9A71-40AA-9C2B-411B72494F9E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EA45718E-D9AA-4EE6-8F16-7BD87E2D6F59}" type="sibTrans" cxnId="{8B1124E6-9A71-40AA-9C2B-411B72494F9E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194153A5-B5A8-400E-B161-DF2A0537DBCC}">
      <dgm:prSet/>
      <dgm:spPr/>
      <dgm:t>
        <a:bodyPr/>
        <a:lstStyle/>
        <a:p>
          <a:r>
            <a:rPr lang="ru-RU" b="1" dirty="0">
              <a:solidFill>
                <a:srgbClr val="002060"/>
              </a:solidFill>
            </a:rPr>
            <a:t>Фонды и благотворительные организации </a:t>
          </a:r>
        </a:p>
      </dgm:t>
    </dgm:pt>
    <dgm:pt modelId="{AD12335F-E9D2-43D4-B5BA-158AEA0709F7}" type="parTrans" cxnId="{E72DC352-1DB7-4016-9425-00133E618BD3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CF37A487-23F7-4494-8DD8-2217421D2268}" type="sibTrans" cxnId="{E72DC352-1DB7-4016-9425-00133E618BD3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DB8F8208-6BB5-4430-9930-CBBEA8BB0250}">
      <dgm:prSet custT="1"/>
      <dgm:spPr/>
      <dgm:t>
        <a:bodyPr anchor="ctr"/>
        <a:lstStyle/>
        <a:p>
          <a:endParaRPr lang="ru-RU" sz="1400" b="1" dirty="0">
            <a:solidFill>
              <a:srgbClr val="002060"/>
            </a:solidFill>
          </a:endParaRPr>
        </a:p>
      </dgm:t>
    </dgm:pt>
    <dgm:pt modelId="{50E39991-B6EF-4B74-AE18-442A2664D7CE}" type="parTrans" cxnId="{DD7CEC72-3233-4EC7-8529-D1E2DF5A36E7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70AE6DFA-18E5-4AF3-B933-5C9B3E270FFD}" type="sibTrans" cxnId="{DD7CEC72-3233-4EC7-8529-D1E2DF5A36E7}">
      <dgm:prSet/>
      <dgm:spPr/>
      <dgm:t>
        <a:bodyPr/>
        <a:lstStyle/>
        <a:p>
          <a:endParaRPr lang="ru-RU" b="1">
            <a:solidFill>
              <a:srgbClr val="002060"/>
            </a:solidFill>
          </a:endParaRPr>
        </a:p>
      </dgm:t>
    </dgm:pt>
    <dgm:pt modelId="{833D5205-B549-4612-A422-AE659A0CCC11}">
      <dgm:prSet phldrT="[Текст]" custT="1"/>
      <dgm:spPr/>
      <dgm:t>
        <a:bodyPr anchor="ctr"/>
        <a:lstStyle/>
        <a:p>
          <a:r>
            <a:rPr lang="ru-RU" sz="1400" b="1" dirty="0">
              <a:solidFill>
                <a:srgbClr val="002060"/>
              </a:solidFill>
            </a:rPr>
            <a:t>Психолого-педагогическая помощь ребенку и его семье в период </a:t>
          </a:r>
          <a:r>
            <a:rPr lang="ru-RU" sz="1400" b="1" dirty="0" smtClean="0">
              <a:solidFill>
                <a:srgbClr val="002060"/>
              </a:solidFill>
            </a:rPr>
            <a:t>лечения </a:t>
          </a:r>
          <a:r>
            <a:rPr lang="ru-RU" sz="1400" b="1" dirty="0">
              <a:solidFill>
                <a:srgbClr val="002060"/>
              </a:solidFill>
            </a:rPr>
            <a:t>в стационаре </a:t>
          </a:r>
          <a:endParaRPr lang="ru-RU" sz="1400" b="1" dirty="0">
            <a:solidFill>
              <a:srgbClr val="FF0000"/>
            </a:solidFill>
          </a:endParaRPr>
        </a:p>
      </dgm:t>
    </dgm:pt>
    <dgm:pt modelId="{3796CB0A-CCE7-484A-A3D8-CCE28BDD3CB0}" type="parTrans" cxnId="{354AD9C6-9EC6-4F30-8493-4E57CEF53057}">
      <dgm:prSet/>
      <dgm:spPr/>
      <dgm:t>
        <a:bodyPr/>
        <a:lstStyle/>
        <a:p>
          <a:endParaRPr lang="ru-RU"/>
        </a:p>
      </dgm:t>
    </dgm:pt>
    <dgm:pt modelId="{8C6C922C-48BD-4762-888A-86ABFC48C22A}" type="sibTrans" cxnId="{354AD9C6-9EC6-4F30-8493-4E57CEF53057}">
      <dgm:prSet/>
      <dgm:spPr/>
      <dgm:t>
        <a:bodyPr/>
        <a:lstStyle/>
        <a:p>
          <a:endParaRPr lang="ru-RU"/>
        </a:p>
      </dgm:t>
    </dgm:pt>
    <dgm:pt modelId="{9FC31DA4-430D-4ED2-910F-3CEF39471EC0}">
      <dgm:prSet custT="1"/>
      <dgm:spPr/>
      <dgm:t>
        <a:bodyPr anchor="ctr"/>
        <a:lstStyle/>
        <a:p>
          <a:r>
            <a:rPr lang="ru-RU" sz="1400" b="1" dirty="0" smtClean="0">
              <a:solidFill>
                <a:srgbClr val="002060"/>
              </a:solidFill>
            </a:rPr>
            <a:t>Содействие в развитии способностей</a:t>
          </a:r>
          <a:endParaRPr lang="ru-RU" sz="1400" b="1" dirty="0">
            <a:solidFill>
              <a:srgbClr val="002060"/>
            </a:solidFill>
          </a:endParaRPr>
        </a:p>
      </dgm:t>
    </dgm:pt>
    <dgm:pt modelId="{EA86B868-02DA-4902-8F29-377FDF4E3B1B}" type="parTrans" cxnId="{E10B555A-4E89-45C8-AB5A-A6E295E201E8}">
      <dgm:prSet/>
      <dgm:spPr/>
      <dgm:t>
        <a:bodyPr/>
        <a:lstStyle/>
        <a:p>
          <a:endParaRPr lang="ru-RU"/>
        </a:p>
      </dgm:t>
    </dgm:pt>
    <dgm:pt modelId="{C0C33F1F-22DA-4158-8604-0BD404B6D709}" type="sibTrans" cxnId="{E10B555A-4E89-45C8-AB5A-A6E295E201E8}">
      <dgm:prSet/>
      <dgm:spPr/>
      <dgm:t>
        <a:bodyPr/>
        <a:lstStyle/>
        <a:p>
          <a:endParaRPr lang="ru-RU"/>
        </a:p>
      </dgm:t>
    </dgm:pt>
    <dgm:pt modelId="{D3FD442E-678E-49A1-BDE4-E6A8B50B89AA}">
      <dgm:prSet phldrT="[Текст]" custT="1"/>
      <dgm:spPr/>
      <dgm:t>
        <a:bodyPr anchor="ctr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rgbClr val="002060"/>
              </a:solidFill>
            </a:rPr>
            <a:t>Психологическое </a:t>
          </a:r>
          <a:r>
            <a:rPr lang="ru-RU" sz="1400" b="1" dirty="0">
              <a:solidFill>
                <a:srgbClr val="002060"/>
              </a:solidFill>
            </a:rPr>
            <a:t>сопровождение ребенка с </a:t>
          </a:r>
          <a:r>
            <a:rPr lang="ru-RU" sz="1400" b="1" dirty="0" smtClean="0">
              <a:solidFill>
                <a:srgbClr val="002060"/>
              </a:solidFill>
            </a:rPr>
            <a:t>ОВЗ</a:t>
          </a:r>
          <a:endParaRPr lang="ru-RU" sz="1400" b="1" dirty="0">
            <a:solidFill>
              <a:srgbClr val="002060"/>
            </a:solidFill>
          </a:endParaRPr>
        </a:p>
      </dgm:t>
    </dgm:pt>
    <dgm:pt modelId="{F016D746-DF0A-41A5-89E6-46DF14FE4C67}" type="parTrans" cxnId="{A3B63D18-5DE2-4A30-8860-6EC41C9A7D2F}">
      <dgm:prSet/>
      <dgm:spPr/>
      <dgm:t>
        <a:bodyPr/>
        <a:lstStyle/>
        <a:p>
          <a:endParaRPr lang="ru-RU"/>
        </a:p>
      </dgm:t>
    </dgm:pt>
    <dgm:pt modelId="{D54D209D-4061-49C6-820D-B5E3CED6E2C4}" type="sibTrans" cxnId="{A3B63D18-5DE2-4A30-8860-6EC41C9A7D2F}">
      <dgm:prSet/>
      <dgm:spPr/>
      <dgm:t>
        <a:bodyPr/>
        <a:lstStyle/>
        <a:p>
          <a:endParaRPr lang="ru-RU"/>
        </a:p>
      </dgm:t>
    </dgm:pt>
    <dgm:pt modelId="{528C27CF-26DD-4470-A3C7-5B4A274E8654}">
      <dgm:prSet phldrT="[Текст]" custT="1"/>
      <dgm:spPr/>
      <dgm:t>
        <a:bodyPr anchor="ctr"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dirty="0" smtClean="0">
              <a:solidFill>
                <a:srgbClr val="002060"/>
              </a:solidFill>
            </a:rPr>
            <a:t>Социализация ребенка в коллективе сверстников</a:t>
          </a:r>
          <a:endParaRPr lang="ru-RU" sz="1400" b="1" dirty="0">
            <a:solidFill>
              <a:srgbClr val="002060"/>
            </a:solidFill>
          </a:endParaRPr>
        </a:p>
      </dgm:t>
    </dgm:pt>
    <dgm:pt modelId="{879945B8-0E4A-40CA-A953-0E0B1DB1E9AA}" type="parTrans" cxnId="{08F189D5-4399-495D-A986-C105480EC1B1}">
      <dgm:prSet/>
      <dgm:spPr/>
      <dgm:t>
        <a:bodyPr/>
        <a:lstStyle/>
        <a:p>
          <a:endParaRPr lang="ru-RU"/>
        </a:p>
      </dgm:t>
    </dgm:pt>
    <dgm:pt modelId="{7D3AE090-E441-48CA-8708-33A69C09C331}" type="sibTrans" cxnId="{08F189D5-4399-495D-A986-C105480EC1B1}">
      <dgm:prSet/>
      <dgm:spPr/>
      <dgm:t>
        <a:bodyPr/>
        <a:lstStyle/>
        <a:p>
          <a:endParaRPr lang="ru-RU"/>
        </a:p>
      </dgm:t>
    </dgm:pt>
    <dgm:pt modelId="{FA8E9DD1-0082-4BCE-99E5-ABF0CA2C4FF5}">
      <dgm:prSet custT="1"/>
      <dgm:spPr/>
      <dgm:t>
        <a:bodyPr anchor="ctr"/>
        <a:lstStyle/>
        <a:p>
          <a:r>
            <a:rPr lang="ru-RU" sz="1400" b="1" dirty="0" smtClean="0">
              <a:solidFill>
                <a:srgbClr val="002060"/>
              </a:solidFill>
            </a:rPr>
            <a:t>Помощь в создании оптимальных социальных условий воспитания и обучения</a:t>
          </a:r>
          <a:endParaRPr lang="ru-RU" sz="1400" b="1" dirty="0">
            <a:solidFill>
              <a:srgbClr val="002060"/>
            </a:solidFill>
          </a:endParaRPr>
        </a:p>
      </dgm:t>
    </dgm:pt>
    <dgm:pt modelId="{5D8A0AA9-DEBB-49D5-BF67-E38A45CBFF09}" type="parTrans" cxnId="{1BDBF25D-7F08-478A-A105-684764B53BA4}">
      <dgm:prSet/>
      <dgm:spPr/>
      <dgm:t>
        <a:bodyPr/>
        <a:lstStyle/>
        <a:p>
          <a:endParaRPr lang="ru-RU"/>
        </a:p>
      </dgm:t>
    </dgm:pt>
    <dgm:pt modelId="{38E23DF8-3FAA-4B20-8B87-0201F1AF3C95}" type="sibTrans" cxnId="{1BDBF25D-7F08-478A-A105-684764B53BA4}">
      <dgm:prSet/>
      <dgm:spPr/>
      <dgm:t>
        <a:bodyPr/>
        <a:lstStyle/>
        <a:p>
          <a:endParaRPr lang="ru-RU"/>
        </a:p>
      </dgm:t>
    </dgm:pt>
    <dgm:pt modelId="{916F5B9E-BB37-443C-AC46-BF7259091DA8}" type="pres">
      <dgm:prSet presAssocID="{DBD8F95F-0FCF-463F-BE84-683A39FC1549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68CFF9B-FAA9-404D-ACA4-44F00B96E7AC}" type="pres">
      <dgm:prSet presAssocID="{DA03D109-C8EB-43D5-B505-3B1B66B13311}" presName="linNode" presStyleCnt="0"/>
      <dgm:spPr/>
    </dgm:pt>
    <dgm:pt modelId="{9B3CA4BF-EEA5-45FB-8DAA-289F34981D95}" type="pres">
      <dgm:prSet presAssocID="{DA03D109-C8EB-43D5-B505-3B1B66B13311}" presName="parentShp" presStyleLbl="node1" presStyleIdx="0" presStyleCnt="4" custScaleX="68711" custScaleY="147100" custLinFactNeighborX="-9935" custLinFactNeighborY="1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40B80-0D4B-4B4F-A14E-B6145694519C}" type="pres">
      <dgm:prSet presAssocID="{DA03D109-C8EB-43D5-B505-3B1B66B13311}" presName="childShp" presStyleLbl="bgAccFollowNode1" presStyleIdx="0" presStyleCnt="4" custScaleX="115201" custScaleY="198108" custLinFactNeighborX="-2791" custLinFactNeighborY="2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170B55-E28E-40A5-A7A7-DDD829B42BC2}" type="pres">
      <dgm:prSet presAssocID="{78D904AF-8A36-4ADC-84EB-13AA70DE7EAD}" presName="spacing" presStyleCnt="0"/>
      <dgm:spPr/>
    </dgm:pt>
    <dgm:pt modelId="{9D6F8095-20AA-4A67-9E6D-8E757451FE32}" type="pres">
      <dgm:prSet presAssocID="{4A961EE3-493C-4F03-93FD-1BC73B9F6CB2}" presName="linNode" presStyleCnt="0"/>
      <dgm:spPr/>
    </dgm:pt>
    <dgm:pt modelId="{541BDC63-C1B2-497C-A249-EE1145007602}" type="pres">
      <dgm:prSet presAssocID="{4A961EE3-493C-4F03-93FD-1BC73B9F6CB2}" presName="parentShp" presStyleLbl="node1" presStyleIdx="1" presStyleCnt="4" custScaleX="68711" custScaleY="147100" custLinFactNeighborX="-9935" custLinFactNeighborY="1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C166C-9360-4E68-BA4A-06F8FDC7E678}" type="pres">
      <dgm:prSet presAssocID="{4A961EE3-493C-4F03-93FD-1BC73B9F6CB2}" presName="childShp" presStyleLbl="bgAccFollowNode1" presStyleIdx="1" presStyleCnt="4" custScaleX="115201" custScaleY="198108" custLinFactNeighborX="-2791" custLinFactNeighborY="29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716348-9E52-409D-B392-F9286FB5D9B0}" type="pres">
      <dgm:prSet presAssocID="{CAE74550-924B-4A87-AB77-6C35E773292F}" presName="spacing" presStyleCnt="0"/>
      <dgm:spPr/>
    </dgm:pt>
    <dgm:pt modelId="{8CF5120A-683F-4B68-843B-90353C4BCDE8}" type="pres">
      <dgm:prSet presAssocID="{98995AB7-5113-43C9-8E3D-D4EEBDFF9272}" presName="linNode" presStyleCnt="0"/>
      <dgm:spPr/>
    </dgm:pt>
    <dgm:pt modelId="{80F1465F-8FE8-4041-84E5-F3DA541D1122}" type="pres">
      <dgm:prSet presAssocID="{98995AB7-5113-43C9-8E3D-D4EEBDFF9272}" presName="parentShp" presStyleLbl="node1" presStyleIdx="2" presStyleCnt="4" custScaleX="68711" custScaleY="147100" custLinFactNeighborX="-9935" custLinFactNeighborY="1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8696E5-E8CA-42A5-8437-19891DEFB3DD}" type="pres">
      <dgm:prSet presAssocID="{98995AB7-5113-43C9-8E3D-D4EEBDFF9272}" presName="childShp" presStyleLbl="bgAccFollowNode1" presStyleIdx="2" presStyleCnt="4" custScaleX="115201" custScaleY="198108" custLinFactNeighborX="-2791" custLinFactNeighborY="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865F1-56C1-4C0D-BC7E-F0B22567B90E}" type="pres">
      <dgm:prSet presAssocID="{E8921005-3564-40C8-B5E6-D3880EFA9680}" presName="spacing" presStyleCnt="0"/>
      <dgm:spPr/>
    </dgm:pt>
    <dgm:pt modelId="{E9EA73C9-DD4C-487A-8CE7-08732BA09110}" type="pres">
      <dgm:prSet presAssocID="{194153A5-B5A8-400E-B161-DF2A0537DBCC}" presName="linNode" presStyleCnt="0"/>
      <dgm:spPr/>
    </dgm:pt>
    <dgm:pt modelId="{45BFAA50-DDD8-4E6C-B5D4-435CF102C225}" type="pres">
      <dgm:prSet presAssocID="{194153A5-B5A8-400E-B161-DF2A0537DBCC}" presName="parentShp" presStyleLbl="node1" presStyleIdx="3" presStyleCnt="4" custScaleX="68711" custScaleY="147100" custLinFactNeighborX="-9935" custLinFactNeighborY="19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4E5F32-B06B-425F-B679-AB73090FEB8C}" type="pres">
      <dgm:prSet presAssocID="{194153A5-B5A8-400E-B161-DF2A0537DBCC}" presName="childShp" presStyleLbl="bgAccFollowNode1" presStyleIdx="3" presStyleCnt="4" custScaleX="115201" custScaleY="198108" custLinFactNeighborX="-2791" custLinFactNeighborY="3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A916EE-F3D7-4158-A745-6C5BB6BA4F4D}" srcId="{DBD8F95F-0FCF-463F-BE84-683A39FC1549}" destId="{4A961EE3-493C-4F03-93FD-1BC73B9F6CB2}" srcOrd="1" destOrd="0" parTransId="{7DD1C3FC-8AE2-4D53-925B-CF9D72B4309E}" sibTransId="{CAE74550-924B-4A87-AB77-6C35E773292F}"/>
    <dgm:cxn modelId="{E10B555A-4E89-45C8-AB5A-A6E295E201E8}" srcId="{194153A5-B5A8-400E-B161-DF2A0537DBCC}" destId="{9FC31DA4-430D-4ED2-910F-3CEF39471EC0}" srcOrd="2" destOrd="0" parTransId="{EA86B868-02DA-4902-8F29-377FDF4E3B1B}" sibTransId="{C0C33F1F-22DA-4158-8604-0BD404B6D709}"/>
    <dgm:cxn modelId="{31491936-561F-4998-A30F-E0B39A6367F1}" type="presOf" srcId="{4A961EE3-493C-4F03-93FD-1BC73B9F6CB2}" destId="{541BDC63-C1B2-497C-A249-EE1145007602}" srcOrd="0" destOrd="0" presId="urn:microsoft.com/office/officeart/2005/8/layout/vList6"/>
    <dgm:cxn modelId="{A3B63D18-5DE2-4A30-8860-6EC41C9A7D2F}" srcId="{DA03D109-C8EB-43D5-B505-3B1B66B13311}" destId="{D3FD442E-678E-49A1-BDE4-E6A8B50B89AA}" srcOrd="1" destOrd="0" parTransId="{F016D746-DF0A-41A5-89E6-46DF14FE4C67}" sibTransId="{D54D209D-4061-49C6-820D-B5E3CED6E2C4}"/>
    <dgm:cxn modelId="{A6C3F8DB-D21D-4524-88DA-894AD7981830}" srcId="{4A961EE3-493C-4F03-93FD-1BC73B9F6CB2}" destId="{9B9F8665-153F-4025-B4D2-811C1C9DFA83}" srcOrd="0" destOrd="0" parTransId="{B9D04EDA-7F0D-44F4-8230-3E2453397B68}" sibTransId="{E5ED8DA8-B44F-4807-93AE-A0E0E56583E2}"/>
    <dgm:cxn modelId="{674E08CA-7CB8-4847-AE34-A7CD1FB5887D}" type="presOf" srcId="{C21ED113-AF31-44DE-894F-FFFFCD6A6AC4}" destId="{DC8696E5-E8CA-42A5-8437-19891DEFB3DD}" srcOrd="0" destOrd="0" presId="urn:microsoft.com/office/officeart/2005/8/layout/vList6"/>
    <dgm:cxn modelId="{A6565FA8-3871-489D-A066-7C6E6F3A3026}" type="presOf" srcId="{DB8F8208-6BB5-4430-9930-CBBEA8BB0250}" destId="{F04E5F32-B06B-425F-B679-AB73090FEB8C}" srcOrd="0" destOrd="0" presId="urn:microsoft.com/office/officeart/2005/8/layout/vList6"/>
    <dgm:cxn modelId="{1BDBF25D-7F08-478A-A105-684764B53BA4}" srcId="{194153A5-B5A8-400E-B161-DF2A0537DBCC}" destId="{FA8E9DD1-0082-4BCE-99E5-ABF0CA2C4FF5}" srcOrd="1" destOrd="0" parTransId="{5D8A0AA9-DEBB-49D5-BF67-E38A45CBFF09}" sibTransId="{38E23DF8-3FAA-4B20-8B87-0201F1AF3C95}"/>
    <dgm:cxn modelId="{9809F9CA-D39D-4FA4-B46D-DD752445852C}" srcId="{DBD8F95F-0FCF-463F-BE84-683A39FC1549}" destId="{DA03D109-C8EB-43D5-B505-3B1B66B13311}" srcOrd="0" destOrd="0" parTransId="{7A116507-5ED3-4F7B-B2B6-374F48F05F4F}" sibTransId="{78D904AF-8A36-4ADC-84EB-13AA70DE7EAD}"/>
    <dgm:cxn modelId="{E29E8FEA-03F4-4548-B327-7308DF2B30E7}" srcId="{DA03D109-C8EB-43D5-B505-3B1B66B13311}" destId="{F8186FE2-9A17-464A-813E-B013F1303CF5}" srcOrd="0" destOrd="0" parTransId="{0E8367CC-CA2A-418A-8518-429045C8882D}" sibTransId="{1B49757F-A2F3-44C4-9BC8-684052E5D744}"/>
    <dgm:cxn modelId="{931D0E1F-304F-4807-895E-04D3B2C85D08}" srcId="{DBD8F95F-0FCF-463F-BE84-683A39FC1549}" destId="{98995AB7-5113-43C9-8E3D-D4EEBDFF9272}" srcOrd="2" destOrd="0" parTransId="{8ADADCF4-7F4C-4173-9A51-EDFAF1C65BF7}" sibTransId="{E8921005-3564-40C8-B5E6-D3880EFA9680}"/>
    <dgm:cxn modelId="{E7B7C1D1-24C1-4F1C-B8FC-62377728C9D7}" type="presOf" srcId="{DA03D109-C8EB-43D5-B505-3B1B66B13311}" destId="{9B3CA4BF-EEA5-45FB-8DAA-289F34981D95}" srcOrd="0" destOrd="0" presId="urn:microsoft.com/office/officeart/2005/8/layout/vList6"/>
    <dgm:cxn modelId="{3500F837-853F-438C-A977-903B30733D6E}" type="presOf" srcId="{98995AB7-5113-43C9-8E3D-D4EEBDFF9272}" destId="{80F1465F-8FE8-4041-84E5-F3DA541D1122}" srcOrd="0" destOrd="0" presId="urn:microsoft.com/office/officeart/2005/8/layout/vList6"/>
    <dgm:cxn modelId="{DD7CEC72-3233-4EC7-8529-D1E2DF5A36E7}" srcId="{194153A5-B5A8-400E-B161-DF2A0537DBCC}" destId="{DB8F8208-6BB5-4430-9930-CBBEA8BB0250}" srcOrd="0" destOrd="0" parTransId="{50E39991-B6EF-4B74-AE18-442A2664D7CE}" sibTransId="{70AE6DFA-18E5-4AF3-B933-5C9B3E270FFD}"/>
    <dgm:cxn modelId="{8B1124E6-9A71-40AA-9C2B-411B72494F9E}" srcId="{98995AB7-5113-43C9-8E3D-D4EEBDFF9272}" destId="{E33F7223-41A7-4329-8272-6E3BB81F5B03}" srcOrd="2" destOrd="0" parTransId="{6DE67875-00E2-45ED-B5B5-3BF2C7F43F09}" sibTransId="{EA45718E-D9AA-4EE6-8F16-7BD87E2D6F59}"/>
    <dgm:cxn modelId="{2FF98BA0-F2AF-4620-B331-40866435202B}" srcId="{98995AB7-5113-43C9-8E3D-D4EEBDFF9272}" destId="{C21ED113-AF31-44DE-894F-FFFFCD6A6AC4}" srcOrd="0" destOrd="0" parTransId="{3649A182-FEEF-420B-8C19-3A936CE9D183}" sibTransId="{B49F2175-071E-41F3-9F48-C863F8C065BC}"/>
    <dgm:cxn modelId="{AEC2F33D-6003-4C79-A21C-6365349558C0}" type="presOf" srcId="{F8186FE2-9A17-464A-813E-B013F1303CF5}" destId="{A9740B80-0D4B-4B4F-A14E-B6145694519C}" srcOrd="0" destOrd="0" presId="urn:microsoft.com/office/officeart/2005/8/layout/vList6"/>
    <dgm:cxn modelId="{91D56727-16FB-4622-BC72-131388BBEC31}" type="presOf" srcId="{FA8E9DD1-0082-4BCE-99E5-ABF0CA2C4FF5}" destId="{F04E5F32-B06B-425F-B679-AB73090FEB8C}" srcOrd="0" destOrd="1" presId="urn:microsoft.com/office/officeart/2005/8/layout/vList6"/>
    <dgm:cxn modelId="{FAA62E15-69C6-4910-9DC4-5EF99251754B}" type="presOf" srcId="{528C27CF-26DD-4470-A3C7-5B4A274E8654}" destId="{A9740B80-0D4B-4B4F-A14E-B6145694519C}" srcOrd="0" destOrd="2" presId="urn:microsoft.com/office/officeart/2005/8/layout/vList6"/>
    <dgm:cxn modelId="{2C32A13E-62A5-4DD1-BDEB-C80495B026C4}" type="presOf" srcId="{9B9F8665-153F-4025-B4D2-811C1C9DFA83}" destId="{004C166C-9360-4E68-BA4A-06F8FDC7E678}" srcOrd="0" destOrd="0" presId="urn:microsoft.com/office/officeart/2005/8/layout/vList6"/>
    <dgm:cxn modelId="{354AD9C6-9EC6-4F30-8493-4E57CEF53057}" srcId="{4A961EE3-493C-4F03-93FD-1BC73B9F6CB2}" destId="{833D5205-B549-4612-A422-AE659A0CCC11}" srcOrd="1" destOrd="0" parTransId="{3796CB0A-CCE7-484A-A3D8-CCE28BDD3CB0}" sibTransId="{8C6C922C-48BD-4762-888A-86ABFC48C22A}"/>
    <dgm:cxn modelId="{74C2E854-7513-493A-B577-1CBAAD11ED77}" type="presOf" srcId="{833D5205-B549-4612-A422-AE659A0CCC11}" destId="{004C166C-9360-4E68-BA4A-06F8FDC7E678}" srcOrd="0" destOrd="1" presId="urn:microsoft.com/office/officeart/2005/8/layout/vList6"/>
    <dgm:cxn modelId="{08F189D5-4399-495D-A986-C105480EC1B1}" srcId="{DA03D109-C8EB-43D5-B505-3B1B66B13311}" destId="{528C27CF-26DD-4470-A3C7-5B4A274E8654}" srcOrd="2" destOrd="0" parTransId="{879945B8-0E4A-40CA-A953-0E0B1DB1E9AA}" sibTransId="{7D3AE090-E441-48CA-8708-33A69C09C331}"/>
    <dgm:cxn modelId="{2C5F4592-BD83-47A9-A2C0-9B4E432B2DF7}" srcId="{98995AB7-5113-43C9-8E3D-D4EEBDFF9272}" destId="{1ABAF9DD-E4E7-45FD-BEC8-BBA9E4083211}" srcOrd="1" destOrd="0" parTransId="{8E3A9250-30A0-4078-B27C-934C0AF62D2E}" sibTransId="{715A1AB7-A7A2-4886-ADBC-F9B5E85FAF18}"/>
    <dgm:cxn modelId="{DE4FF9A7-A8CD-4EA0-AD04-9DA89A3AFB89}" type="presOf" srcId="{9FC31DA4-430D-4ED2-910F-3CEF39471EC0}" destId="{F04E5F32-B06B-425F-B679-AB73090FEB8C}" srcOrd="0" destOrd="2" presId="urn:microsoft.com/office/officeart/2005/8/layout/vList6"/>
    <dgm:cxn modelId="{E72DC352-1DB7-4016-9425-00133E618BD3}" srcId="{DBD8F95F-0FCF-463F-BE84-683A39FC1549}" destId="{194153A5-B5A8-400E-B161-DF2A0537DBCC}" srcOrd="3" destOrd="0" parTransId="{AD12335F-E9D2-43D4-B5BA-158AEA0709F7}" sibTransId="{CF37A487-23F7-4494-8DD8-2217421D2268}"/>
    <dgm:cxn modelId="{3DCC4E0D-EC45-446A-B8D4-86EC557CA079}" type="presOf" srcId="{DBD8F95F-0FCF-463F-BE84-683A39FC1549}" destId="{916F5B9E-BB37-443C-AC46-BF7259091DA8}" srcOrd="0" destOrd="0" presId="urn:microsoft.com/office/officeart/2005/8/layout/vList6"/>
    <dgm:cxn modelId="{96585628-BF06-47D1-B506-27A6FEEF9D76}" type="presOf" srcId="{1ABAF9DD-E4E7-45FD-BEC8-BBA9E4083211}" destId="{DC8696E5-E8CA-42A5-8437-19891DEFB3DD}" srcOrd="0" destOrd="1" presId="urn:microsoft.com/office/officeart/2005/8/layout/vList6"/>
    <dgm:cxn modelId="{FEEAFF0A-43DF-48D7-A422-CEB4E2CDB693}" type="presOf" srcId="{D3FD442E-678E-49A1-BDE4-E6A8B50B89AA}" destId="{A9740B80-0D4B-4B4F-A14E-B6145694519C}" srcOrd="0" destOrd="1" presId="urn:microsoft.com/office/officeart/2005/8/layout/vList6"/>
    <dgm:cxn modelId="{2F29B2D8-10A1-4E0A-947A-E0AC71BC1580}" type="presOf" srcId="{194153A5-B5A8-400E-B161-DF2A0537DBCC}" destId="{45BFAA50-DDD8-4E6C-B5D4-435CF102C225}" srcOrd="0" destOrd="0" presId="urn:microsoft.com/office/officeart/2005/8/layout/vList6"/>
    <dgm:cxn modelId="{D58495E0-8985-44B2-AED9-9793EEC56DFF}" type="presOf" srcId="{E33F7223-41A7-4329-8272-6E3BB81F5B03}" destId="{DC8696E5-E8CA-42A5-8437-19891DEFB3DD}" srcOrd="0" destOrd="2" presId="urn:microsoft.com/office/officeart/2005/8/layout/vList6"/>
    <dgm:cxn modelId="{7A556DA8-203B-4E8F-9329-AA47FF49165A}" type="presParOf" srcId="{916F5B9E-BB37-443C-AC46-BF7259091DA8}" destId="{E68CFF9B-FAA9-404D-ACA4-44F00B96E7AC}" srcOrd="0" destOrd="0" presId="urn:microsoft.com/office/officeart/2005/8/layout/vList6"/>
    <dgm:cxn modelId="{8CF5CDE1-E75B-4F38-A7C3-7507BBB5E160}" type="presParOf" srcId="{E68CFF9B-FAA9-404D-ACA4-44F00B96E7AC}" destId="{9B3CA4BF-EEA5-45FB-8DAA-289F34981D95}" srcOrd="0" destOrd="0" presId="urn:microsoft.com/office/officeart/2005/8/layout/vList6"/>
    <dgm:cxn modelId="{7FBB2529-0295-472C-89B2-9C22F3073B51}" type="presParOf" srcId="{E68CFF9B-FAA9-404D-ACA4-44F00B96E7AC}" destId="{A9740B80-0D4B-4B4F-A14E-B6145694519C}" srcOrd="1" destOrd="0" presId="urn:microsoft.com/office/officeart/2005/8/layout/vList6"/>
    <dgm:cxn modelId="{1D42253C-6B45-4A26-B427-587C15974C75}" type="presParOf" srcId="{916F5B9E-BB37-443C-AC46-BF7259091DA8}" destId="{0F170B55-E28E-40A5-A7A7-DDD829B42BC2}" srcOrd="1" destOrd="0" presId="urn:microsoft.com/office/officeart/2005/8/layout/vList6"/>
    <dgm:cxn modelId="{F4018343-02D7-4590-8F69-BD291CE1A770}" type="presParOf" srcId="{916F5B9E-BB37-443C-AC46-BF7259091DA8}" destId="{9D6F8095-20AA-4A67-9E6D-8E757451FE32}" srcOrd="2" destOrd="0" presId="urn:microsoft.com/office/officeart/2005/8/layout/vList6"/>
    <dgm:cxn modelId="{28596A99-C3D5-4E25-8DCE-06858F9FBA00}" type="presParOf" srcId="{9D6F8095-20AA-4A67-9E6D-8E757451FE32}" destId="{541BDC63-C1B2-497C-A249-EE1145007602}" srcOrd="0" destOrd="0" presId="urn:microsoft.com/office/officeart/2005/8/layout/vList6"/>
    <dgm:cxn modelId="{F7063E7E-6532-4495-AF14-09FF3F4ADC69}" type="presParOf" srcId="{9D6F8095-20AA-4A67-9E6D-8E757451FE32}" destId="{004C166C-9360-4E68-BA4A-06F8FDC7E678}" srcOrd="1" destOrd="0" presId="urn:microsoft.com/office/officeart/2005/8/layout/vList6"/>
    <dgm:cxn modelId="{46B5B41E-CDAB-49C0-BB86-C00B0E3EFD09}" type="presParOf" srcId="{916F5B9E-BB37-443C-AC46-BF7259091DA8}" destId="{56716348-9E52-409D-B392-F9286FB5D9B0}" srcOrd="3" destOrd="0" presId="urn:microsoft.com/office/officeart/2005/8/layout/vList6"/>
    <dgm:cxn modelId="{A2362917-6DE2-451F-BBDB-54054C0A5084}" type="presParOf" srcId="{916F5B9E-BB37-443C-AC46-BF7259091DA8}" destId="{8CF5120A-683F-4B68-843B-90353C4BCDE8}" srcOrd="4" destOrd="0" presId="urn:microsoft.com/office/officeart/2005/8/layout/vList6"/>
    <dgm:cxn modelId="{C1285C30-CDE9-4078-BC9A-E68AEB50AB4E}" type="presParOf" srcId="{8CF5120A-683F-4B68-843B-90353C4BCDE8}" destId="{80F1465F-8FE8-4041-84E5-F3DA541D1122}" srcOrd="0" destOrd="0" presId="urn:microsoft.com/office/officeart/2005/8/layout/vList6"/>
    <dgm:cxn modelId="{92FBD199-78D9-40E5-AA37-2A08F88438E7}" type="presParOf" srcId="{8CF5120A-683F-4B68-843B-90353C4BCDE8}" destId="{DC8696E5-E8CA-42A5-8437-19891DEFB3DD}" srcOrd="1" destOrd="0" presId="urn:microsoft.com/office/officeart/2005/8/layout/vList6"/>
    <dgm:cxn modelId="{576FFA93-00F4-4CBE-A3F8-CC7868B08E70}" type="presParOf" srcId="{916F5B9E-BB37-443C-AC46-BF7259091DA8}" destId="{BBD865F1-56C1-4C0D-BC7E-F0B22567B90E}" srcOrd="5" destOrd="0" presId="urn:microsoft.com/office/officeart/2005/8/layout/vList6"/>
    <dgm:cxn modelId="{46EEB5ED-8B74-4B79-B2A3-FBCE7A273268}" type="presParOf" srcId="{916F5B9E-BB37-443C-AC46-BF7259091DA8}" destId="{E9EA73C9-DD4C-487A-8CE7-08732BA09110}" srcOrd="6" destOrd="0" presId="urn:microsoft.com/office/officeart/2005/8/layout/vList6"/>
    <dgm:cxn modelId="{65C57EDB-C9C5-4A21-9B16-5F15CAE1D598}" type="presParOf" srcId="{E9EA73C9-DD4C-487A-8CE7-08732BA09110}" destId="{45BFAA50-DDD8-4E6C-B5D4-435CF102C225}" srcOrd="0" destOrd="0" presId="urn:microsoft.com/office/officeart/2005/8/layout/vList6"/>
    <dgm:cxn modelId="{0538EABD-80BD-4514-A8F5-3278A69DEE75}" type="presParOf" srcId="{E9EA73C9-DD4C-487A-8CE7-08732BA09110}" destId="{F04E5F32-B06B-425F-B679-AB73090FEB8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155ED7-1255-4707-81CA-F9376437FA4B}">
      <dsp:nvSpPr>
        <dsp:cNvPr id="0" name=""/>
        <dsp:cNvSpPr/>
      </dsp:nvSpPr>
      <dsp:spPr>
        <a:xfrm rot="5400000">
          <a:off x="4907862" y="-1853994"/>
          <a:ext cx="1656256" cy="53985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002060"/>
              </a:solidFill>
            </a:rPr>
            <a:t>субъективная оценка родителями доступности реабилитационных программ и занятий по месту жительства</a:t>
          </a:r>
          <a:endParaRPr lang="ru-RU" sz="1800" kern="1200" dirty="0">
            <a:solidFill>
              <a:srgbClr val="002060"/>
            </a:solidFill>
          </a:endParaRPr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002060"/>
              </a:solidFill>
            </a:rPr>
            <a:t> материальные и временные возможности семьи</a:t>
          </a:r>
          <a:endParaRPr lang="ru-RU" sz="1800" kern="1200" dirty="0">
            <a:solidFill>
              <a:srgbClr val="002060"/>
            </a:solidFill>
          </a:endParaRPr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002060"/>
              </a:solidFill>
            </a:rPr>
            <a:t>включенность членов семьи в занятия</a:t>
          </a:r>
          <a:endParaRPr lang="ru-RU" sz="1800" kern="1200" dirty="0">
            <a:solidFill>
              <a:srgbClr val="002060"/>
            </a:solidFill>
          </a:endParaRPr>
        </a:p>
      </dsp:txBody>
      <dsp:txXfrm rot="-5400000">
        <a:off x="3036701" y="98019"/>
        <a:ext cx="5317727" cy="1494552"/>
      </dsp:txXfrm>
    </dsp:sp>
    <dsp:sp modelId="{8BC15818-6DDA-4383-BF13-F1D77FB1A5B1}">
      <dsp:nvSpPr>
        <dsp:cNvPr id="0" name=""/>
        <dsp:cNvSpPr/>
      </dsp:nvSpPr>
      <dsp:spPr>
        <a:xfrm>
          <a:off x="0" y="2770"/>
          <a:ext cx="3036700" cy="1685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Социальные ресурсы семьи:</a:t>
          </a:r>
          <a:endParaRPr lang="ru-RU" sz="2400" kern="1200" dirty="0"/>
        </a:p>
      </dsp:txBody>
      <dsp:txXfrm>
        <a:off x="82257" y="85027"/>
        <a:ext cx="2872186" cy="1520536"/>
      </dsp:txXfrm>
    </dsp:sp>
    <dsp:sp modelId="{32C838C2-7AA8-400E-9AA3-FC33DEEABF88}">
      <dsp:nvSpPr>
        <dsp:cNvPr id="0" name=""/>
        <dsp:cNvSpPr/>
      </dsp:nvSpPr>
      <dsp:spPr>
        <a:xfrm rot="5400000">
          <a:off x="4934250" y="-84691"/>
          <a:ext cx="1603480" cy="53985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002060"/>
              </a:solidFill>
            </a:rPr>
            <a:t>эмоциональная устойчивость </a:t>
          </a:r>
          <a:endParaRPr lang="ru-RU" sz="1800" kern="1200" dirty="0">
            <a:solidFill>
              <a:srgbClr val="002060"/>
            </a:solidFill>
          </a:endParaRPr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002060"/>
              </a:solidFill>
            </a:rPr>
            <a:t>внутренняя мотивация на достижения успеха</a:t>
          </a:r>
          <a:endParaRPr lang="ru-RU" sz="1800" kern="1200" dirty="0">
            <a:solidFill>
              <a:srgbClr val="002060"/>
            </a:solidFill>
          </a:endParaRPr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002060"/>
              </a:solidFill>
            </a:rPr>
            <a:t>мотивация на приобщение ребенка к занятиям </a:t>
          </a:r>
          <a:endParaRPr lang="ru-RU" sz="1800" kern="1200" dirty="0">
            <a:solidFill>
              <a:srgbClr val="002060"/>
            </a:solidFill>
          </a:endParaRPr>
        </a:p>
      </dsp:txBody>
      <dsp:txXfrm rot="-5400000">
        <a:off x="3036701" y="1891133"/>
        <a:ext cx="5320304" cy="1446930"/>
      </dsp:txXfrm>
    </dsp:sp>
    <dsp:sp modelId="{3294D8BB-5A40-4764-8FE2-D206BF8B154E}">
      <dsp:nvSpPr>
        <dsp:cNvPr id="0" name=""/>
        <dsp:cNvSpPr/>
      </dsp:nvSpPr>
      <dsp:spPr>
        <a:xfrm>
          <a:off x="0" y="1772073"/>
          <a:ext cx="3036700" cy="16850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Личностные особенности: </a:t>
          </a:r>
          <a:endParaRPr lang="ru-RU" sz="2400" kern="1200" dirty="0"/>
        </a:p>
      </dsp:txBody>
      <dsp:txXfrm>
        <a:off x="82257" y="1854330"/>
        <a:ext cx="2872186" cy="1520536"/>
      </dsp:txXfrm>
    </dsp:sp>
    <dsp:sp modelId="{0C2FDFCF-0E25-4CB8-B818-016C0A329266}">
      <dsp:nvSpPr>
        <dsp:cNvPr id="0" name=""/>
        <dsp:cNvSpPr/>
      </dsp:nvSpPr>
      <dsp:spPr>
        <a:xfrm rot="5400000">
          <a:off x="4804487" y="1772949"/>
          <a:ext cx="1851803" cy="53933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002060"/>
              </a:solidFill>
            </a:rPr>
            <a:t>субъективное восприятие родителями физических возможностей и социальных перспектив ребенка</a:t>
          </a:r>
          <a:endParaRPr lang="ru-RU" sz="1800" kern="1200" dirty="0">
            <a:solidFill>
              <a:srgbClr val="002060"/>
            </a:solidFill>
          </a:endParaRPr>
        </a:p>
        <a:p>
          <a:pPr marL="171450" lvl="1" indent="-171450" algn="just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rgbClr val="002060"/>
              </a:solidFill>
            </a:rPr>
            <a:t>приверженность рекомендациям специалистов</a:t>
          </a:r>
          <a:endParaRPr lang="ru-RU" sz="1800" kern="1200" dirty="0">
            <a:solidFill>
              <a:srgbClr val="002060"/>
            </a:solidFill>
          </a:endParaRPr>
        </a:p>
      </dsp:txBody>
      <dsp:txXfrm rot="-5400000">
        <a:off x="3033735" y="3634099"/>
        <a:ext cx="5302909" cy="1671007"/>
      </dsp:txXfrm>
    </dsp:sp>
    <dsp:sp modelId="{D613B9BB-494B-43E5-9432-893C9B70CC08}">
      <dsp:nvSpPr>
        <dsp:cNvPr id="0" name=""/>
        <dsp:cNvSpPr/>
      </dsp:nvSpPr>
      <dsp:spPr>
        <a:xfrm>
          <a:off x="0" y="3541376"/>
          <a:ext cx="3033735" cy="1856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Внутренняя картина болезни ребенка: </a:t>
          </a:r>
          <a:endParaRPr lang="ru-RU" sz="2400" kern="1200" dirty="0"/>
        </a:p>
      </dsp:txBody>
      <dsp:txXfrm>
        <a:off x="90625" y="3632001"/>
        <a:ext cx="2852485" cy="16752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2CFFA-5156-452C-9DB4-313418C3509C}">
      <dsp:nvSpPr>
        <dsp:cNvPr id="0" name=""/>
        <dsp:cNvSpPr/>
      </dsp:nvSpPr>
      <dsp:spPr>
        <a:xfrm>
          <a:off x="5151" y="874925"/>
          <a:ext cx="4139825" cy="487038"/>
        </a:xfrm>
        <a:prstGeom prst="rect">
          <a:avLst/>
        </a:prstGeom>
        <a:solidFill>
          <a:srgbClr val="FCFDD7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27299E-2A85-4904-AC44-DF7F4CC719DE}">
      <dsp:nvSpPr>
        <dsp:cNvPr id="0" name=""/>
        <dsp:cNvSpPr/>
      </dsp:nvSpPr>
      <dsp:spPr>
        <a:xfrm>
          <a:off x="5151" y="1057837"/>
          <a:ext cx="304126" cy="3041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26B4E-3CF1-4938-A488-851DBB4C4793}">
      <dsp:nvSpPr>
        <dsp:cNvPr id="0" name=""/>
        <dsp:cNvSpPr/>
      </dsp:nvSpPr>
      <dsp:spPr>
        <a:xfrm>
          <a:off x="5151" y="0"/>
          <a:ext cx="4139825" cy="874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Благоприятные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5151" y="0"/>
        <a:ext cx="4139825" cy="874925"/>
      </dsp:txXfrm>
    </dsp:sp>
    <dsp:sp modelId="{18EBD4BF-554A-4E4E-A291-F5231CF60760}">
      <dsp:nvSpPr>
        <dsp:cNvPr id="0" name=""/>
        <dsp:cNvSpPr/>
      </dsp:nvSpPr>
      <dsp:spPr>
        <a:xfrm>
          <a:off x="5151" y="1766746"/>
          <a:ext cx="304119" cy="304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AD1CC3-84F2-43F3-83C1-C03A83A8D76A}">
      <dsp:nvSpPr>
        <dsp:cNvPr id="0" name=""/>
        <dsp:cNvSpPr/>
      </dsp:nvSpPr>
      <dsp:spPr>
        <a:xfrm>
          <a:off x="294938" y="1564355"/>
          <a:ext cx="3850037" cy="708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Оптимистическое восприятие состояния здоровья ребенка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94938" y="1564355"/>
        <a:ext cx="3850037" cy="708902"/>
      </dsp:txXfrm>
    </dsp:sp>
    <dsp:sp modelId="{0ED8E614-3EF1-4479-8F06-4C656F8AF420}">
      <dsp:nvSpPr>
        <dsp:cNvPr id="0" name=""/>
        <dsp:cNvSpPr/>
      </dsp:nvSpPr>
      <dsp:spPr>
        <a:xfrm>
          <a:off x="5151" y="2475649"/>
          <a:ext cx="304119" cy="304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683647-AFCD-47AA-BF9C-C5ADB6E9E8CC}">
      <dsp:nvSpPr>
        <dsp:cNvPr id="0" name=""/>
        <dsp:cNvSpPr/>
      </dsp:nvSpPr>
      <dsp:spPr>
        <a:xfrm>
          <a:off x="294938" y="2273257"/>
          <a:ext cx="3850037" cy="708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Мотивы: улучшение здоровья ребенка, гармоничное развитие, социализация.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94938" y="2273257"/>
        <a:ext cx="3850037" cy="708902"/>
      </dsp:txXfrm>
    </dsp:sp>
    <dsp:sp modelId="{E0BE7E6E-157A-417F-8D5B-B3129C492BB0}">
      <dsp:nvSpPr>
        <dsp:cNvPr id="0" name=""/>
        <dsp:cNvSpPr/>
      </dsp:nvSpPr>
      <dsp:spPr>
        <a:xfrm>
          <a:off x="5151" y="3184551"/>
          <a:ext cx="304119" cy="304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217A6E-4871-4836-A8D2-5A2A991A1520}">
      <dsp:nvSpPr>
        <dsp:cNvPr id="0" name=""/>
        <dsp:cNvSpPr/>
      </dsp:nvSpPr>
      <dsp:spPr>
        <a:xfrm>
          <a:off x="294938" y="2982159"/>
          <a:ext cx="3850037" cy="708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Эмоциональная стабильность, установка на достижение успеха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94938" y="2982159"/>
        <a:ext cx="3850037" cy="708902"/>
      </dsp:txXfrm>
    </dsp:sp>
    <dsp:sp modelId="{A0E863FA-C494-4A9C-BF28-0028B27605D9}">
      <dsp:nvSpPr>
        <dsp:cNvPr id="0" name=""/>
        <dsp:cNvSpPr/>
      </dsp:nvSpPr>
      <dsp:spPr>
        <a:xfrm>
          <a:off x="5151" y="3893453"/>
          <a:ext cx="304119" cy="304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0FAF5-A821-4701-AFED-516B0C978A6D}">
      <dsp:nvSpPr>
        <dsp:cNvPr id="0" name=""/>
        <dsp:cNvSpPr/>
      </dsp:nvSpPr>
      <dsp:spPr>
        <a:xfrm>
          <a:off x="294938" y="3691061"/>
          <a:ext cx="3850037" cy="708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Доступность занятий по месту жительства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94938" y="3691061"/>
        <a:ext cx="3850037" cy="708902"/>
      </dsp:txXfrm>
    </dsp:sp>
    <dsp:sp modelId="{C1702934-EC3A-4185-82A9-089A139C2E27}">
      <dsp:nvSpPr>
        <dsp:cNvPr id="0" name=""/>
        <dsp:cNvSpPr/>
      </dsp:nvSpPr>
      <dsp:spPr>
        <a:xfrm>
          <a:off x="5151" y="4602355"/>
          <a:ext cx="304119" cy="304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27544-AEDC-4D08-812E-28686C7783E9}">
      <dsp:nvSpPr>
        <dsp:cNvPr id="0" name=""/>
        <dsp:cNvSpPr/>
      </dsp:nvSpPr>
      <dsp:spPr>
        <a:xfrm>
          <a:off x="294938" y="4399964"/>
          <a:ext cx="3850037" cy="708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Личная включенность родителей, членов семьи в выбранную для ребенка деятельность.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294938" y="4399964"/>
        <a:ext cx="3850037" cy="708902"/>
      </dsp:txXfrm>
    </dsp:sp>
    <dsp:sp modelId="{C8D1EFC2-7993-4933-B241-723E82EE0843}">
      <dsp:nvSpPr>
        <dsp:cNvPr id="0" name=""/>
        <dsp:cNvSpPr/>
      </dsp:nvSpPr>
      <dsp:spPr>
        <a:xfrm>
          <a:off x="4351967" y="874925"/>
          <a:ext cx="4139825" cy="487038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8493A-EB4C-434C-ACC9-912A2C4551CB}">
      <dsp:nvSpPr>
        <dsp:cNvPr id="0" name=""/>
        <dsp:cNvSpPr/>
      </dsp:nvSpPr>
      <dsp:spPr>
        <a:xfrm>
          <a:off x="4351967" y="1057837"/>
          <a:ext cx="304126" cy="3041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091D1F-1B2D-42BB-BE96-35B13A67EC7A}">
      <dsp:nvSpPr>
        <dsp:cNvPr id="0" name=""/>
        <dsp:cNvSpPr/>
      </dsp:nvSpPr>
      <dsp:spPr>
        <a:xfrm>
          <a:off x="4351967" y="0"/>
          <a:ext cx="4139825" cy="874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</a:rPr>
            <a:t>Неблагоприятные</a:t>
          </a:r>
          <a:endParaRPr lang="ru-RU" sz="2800" kern="1200" dirty="0">
            <a:solidFill>
              <a:schemeClr val="tx1"/>
            </a:solidFill>
          </a:endParaRPr>
        </a:p>
      </dsp:txBody>
      <dsp:txXfrm>
        <a:off x="4351967" y="0"/>
        <a:ext cx="4139825" cy="874925"/>
      </dsp:txXfrm>
    </dsp:sp>
    <dsp:sp modelId="{F68D2EDB-2EF6-466B-8A2D-9D7CF50615B6}">
      <dsp:nvSpPr>
        <dsp:cNvPr id="0" name=""/>
        <dsp:cNvSpPr/>
      </dsp:nvSpPr>
      <dsp:spPr>
        <a:xfrm>
          <a:off x="4351967" y="1766746"/>
          <a:ext cx="304119" cy="304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DF2EEB-466A-4D02-93C3-A1877CB2B184}">
      <dsp:nvSpPr>
        <dsp:cNvPr id="0" name=""/>
        <dsp:cNvSpPr/>
      </dsp:nvSpPr>
      <dsp:spPr>
        <a:xfrm>
          <a:off x="4641755" y="1564355"/>
          <a:ext cx="3850037" cy="708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Пессимистическое восприятие состояния здоровья ребенка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641755" y="1564355"/>
        <a:ext cx="3850037" cy="708902"/>
      </dsp:txXfrm>
    </dsp:sp>
    <dsp:sp modelId="{1779AE60-C20E-43B9-8FE1-1732645A3AB8}">
      <dsp:nvSpPr>
        <dsp:cNvPr id="0" name=""/>
        <dsp:cNvSpPr/>
      </dsp:nvSpPr>
      <dsp:spPr>
        <a:xfrm>
          <a:off x="4351967" y="2475649"/>
          <a:ext cx="304119" cy="304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64F779-997D-4C34-A91F-5DB39122A151}">
      <dsp:nvSpPr>
        <dsp:cNvPr id="0" name=""/>
        <dsp:cNvSpPr/>
      </dsp:nvSpPr>
      <dsp:spPr>
        <a:xfrm>
          <a:off x="4641755" y="2273257"/>
          <a:ext cx="3850037" cy="708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Мотивы: создать тепличные условия ребенку, уберечь от сложностей.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641755" y="2273257"/>
        <a:ext cx="3850037" cy="708902"/>
      </dsp:txXfrm>
    </dsp:sp>
    <dsp:sp modelId="{9076837E-D470-49B8-B37A-2EB9C5FFB555}">
      <dsp:nvSpPr>
        <dsp:cNvPr id="0" name=""/>
        <dsp:cNvSpPr/>
      </dsp:nvSpPr>
      <dsp:spPr>
        <a:xfrm>
          <a:off x="4351967" y="3184551"/>
          <a:ext cx="304119" cy="304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4CBEE3-6BF9-499A-A7C6-13570E0990C7}">
      <dsp:nvSpPr>
        <dsp:cNvPr id="0" name=""/>
        <dsp:cNvSpPr/>
      </dsp:nvSpPr>
      <dsp:spPr>
        <a:xfrm>
          <a:off x="4641755" y="2982159"/>
          <a:ext cx="3850037" cy="708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Эмоциональная нестабильность, установка на избегание неудачи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641755" y="2982159"/>
        <a:ext cx="3850037" cy="708902"/>
      </dsp:txXfrm>
    </dsp:sp>
    <dsp:sp modelId="{91482D59-7652-4254-B79D-0F607CFFA2E7}">
      <dsp:nvSpPr>
        <dsp:cNvPr id="0" name=""/>
        <dsp:cNvSpPr/>
      </dsp:nvSpPr>
      <dsp:spPr>
        <a:xfrm>
          <a:off x="4351967" y="3893453"/>
          <a:ext cx="304119" cy="304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411FE7-44C2-49B9-AC07-9E02BCB9D25E}">
      <dsp:nvSpPr>
        <dsp:cNvPr id="0" name=""/>
        <dsp:cNvSpPr/>
      </dsp:nvSpPr>
      <dsp:spPr>
        <a:xfrm>
          <a:off x="4641755" y="3691061"/>
          <a:ext cx="3850037" cy="708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Низкая информированность по вопросам дополнительного обучения ребенка с ОВЗ в регионе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641755" y="3691061"/>
        <a:ext cx="3850037" cy="708902"/>
      </dsp:txXfrm>
    </dsp:sp>
    <dsp:sp modelId="{E6327ABD-60C9-4360-B2C4-CB5FA69737BC}">
      <dsp:nvSpPr>
        <dsp:cNvPr id="0" name=""/>
        <dsp:cNvSpPr/>
      </dsp:nvSpPr>
      <dsp:spPr>
        <a:xfrm>
          <a:off x="4351967" y="4602355"/>
          <a:ext cx="304119" cy="3041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2C7802-B903-44E6-87FC-CD874D09706F}">
      <dsp:nvSpPr>
        <dsp:cNvPr id="0" name=""/>
        <dsp:cNvSpPr/>
      </dsp:nvSpPr>
      <dsp:spPr>
        <a:xfrm>
          <a:off x="4641755" y="4399964"/>
          <a:ext cx="3850037" cy="708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Отсутствие интереса, опыта к данному роду деятельности в семье.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4641755" y="4399964"/>
        <a:ext cx="3850037" cy="7089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D0CF1-23AE-4CD3-8625-695E77E0903B}">
      <dsp:nvSpPr>
        <dsp:cNvPr id="0" name=""/>
        <dsp:cNvSpPr/>
      </dsp:nvSpPr>
      <dsp:spPr>
        <a:xfrm>
          <a:off x="0" y="502499"/>
          <a:ext cx="8229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A7BEDA-C0E4-41E7-8F57-93DE522F9523}">
      <dsp:nvSpPr>
        <dsp:cNvPr id="0" name=""/>
        <dsp:cNvSpPr/>
      </dsp:nvSpPr>
      <dsp:spPr>
        <a:xfrm>
          <a:off x="391790" y="59699"/>
          <a:ext cx="7835792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Психологическое сопровождение с целью формирования реалистического представления о возможностях и  потребностях ребенка</a:t>
          </a:r>
          <a:endParaRPr lang="ru-RU" sz="2000" kern="1200" dirty="0"/>
        </a:p>
      </dsp:txBody>
      <dsp:txXfrm>
        <a:off x="435021" y="102930"/>
        <a:ext cx="7749330" cy="799138"/>
      </dsp:txXfrm>
    </dsp:sp>
    <dsp:sp modelId="{9BB22CB8-09F2-4BC3-A69D-C2B66F5D6F5A}">
      <dsp:nvSpPr>
        <dsp:cNvPr id="0" name=""/>
        <dsp:cNvSpPr/>
      </dsp:nvSpPr>
      <dsp:spPr>
        <a:xfrm>
          <a:off x="0" y="1863299"/>
          <a:ext cx="8229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B63239-9C72-41DE-AB2B-F3E142BF240E}">
      <dsp:nvSpPr>
        <dsp:cNvPr id="0" name=""/>
        <dsp:cNvSpPr/>
      </dsp:nvSpPr>
      <dsp:spPr>
        <a:xfrm>
          <a:off x="391790" y="1420499"/>
          <a:ext cx="7835792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Информирование по вопросам включения ребенка в различные виды деятельности</a:t>
          </a:r>
          <a:endParaRPr lang="ru-RU" sz="2000" kern="1200" dirty="0"/>
        </a:p>
      </dsp:txBody>
      <dsp:txXfrm>
        <a:off x="435021" y="1463730"/>
        <a:ext cx="7749330" cy="799138"/>
      </dsp:txXfrm>
    </dsp:sp>
    <dsp:sp modelId="{A216E6A4-EF25-4E30-A761-8A3F7C052C5C}">
      <dsp:nvSpPr>
        <dsp:cNvPr id="0" name=""/>
        <dsp:cNvSpPr/>
      </dsp:nvSpPr>
      <dsp:spPr>
        <a:xfrm>
          <a:off x="0" y="3224100"/>
          <a:ext cx="8229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D1366-339E-4468-80C4-9659E6A0591E}">
      <dsp:nvSpPr>
        <dsp:cNvPr id="0" name=""/>
        <dsp:cNvSpPr/>
      </dsp:nvSpPr>
      <dsp:spPr>
        <a:xfrm>
          <a:off x="391790" y="2781299"/>
          <a:ext cx="7835792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Знакомство с эффективными способам воспитания и обучения ребенка с ОВЗ</a:t>
          </a:r>
          <a:endParaRPr lang="ru-RU" sz="2000" kern="1200" dirty="0"/>
        </a:p>
      </dsp:txBody>
      <dsp:txXfrm>
        <a:off x="435021" y="2824530"/>
        <a:ext cx="7749330" cy="799138"/>
      </dsp:txXfrm>
    </dsp:sp>
    <dsp:sp modelId="{B2BD5DE4-F5CD-42A8-8284-23C5270DC1F6}">
      <dsp:nvSpPr>
        <dsp:cNvPr id="0" name=""/>
        <dsp:cNvSpPr/>
      </dsp:nvSpPr>
      <dsp:spPr>
        <a:xfrm>
          <a:off x="0" y="4584900"/>
          <a:ext cx="8229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CE1396-A403-4FB2-A338-60DD6A20D111}">
      <dsp:nvSpPr>
        <dsp:cNvPr id="0" name=""/>
        <dsp:cNvSpPr/>
      </dsp:nvSpPr>
      <dsp:spPr>
        <a:xfrm>
          <a:off x="391790" y="4142100"/>
          <a:ext cx="7835792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Просвещение по вопросам доступной медико-психолого-педагогической помощи семье ребенка с ОВЗ в  регионе</a:t>
          </a:r>
          <a:endParaRPr lang="ru-RU" sz="2000" kern="1200" dirty="0"/>
        </a:p>
      </dsp:txBody>
      <dsp:txXfrm>
        <a:off x="435021" y="4185331"/>
        <a:ext cx="7749330" cy="7991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740B80-0D4B-4B4F-A14E-B6145694519C}">
      <dsp:nvSpPr>
        <dsp:cNvPr id="0" name=""/>
        <dsp:cNvSpPr/>
      </dsp:nvSpPr>
      <dsp:spPr>
        <a:xfrm>
          <a:off x="2088863" y="21272"/>
          <a:ext cx="5135576" cy="14223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b="1" kern="1200" dirty="0" smtClean="0">
              <a:solidFill>
                <a:srgbClr val="002060"/>
              </a:solidFill>
            </a:rPr>
            <a:t>Индивидуальный образовательный маршрут (АООП)</a:t>
          </a:r>
          <a:endParaRPr lang="ru-RU" sz="1400" b="1" kern="1200" dirty="0">
            <a:solidFill>
              <a:srgbClr val="002060"/>
            </a:solidFill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b="1" kern="1200" dirty="0" smtClean="0">
              <a:solidFill>
                <a:srgbClr val="002060"/>
              </a:solidFill>
            </a:rPr>
            <a:t>Психологическое </a:t>
          </a:r>
          <a:r>
            <a:rPr lang="ru-RU" sz="1400" b="1" kern="1200" dirty="0">
              <a:solidFill>
                <a:srgbClr val="002060"/>
              </a:solidFill>
            </a:rPr>
            <a:t>сопровождение ребенка с </a:t>
          </a:r>
          <a:r>
            <a:rPr lang="ru-RU" sz="1400" b="1" kern="1200" dirty="0" smtClean="0">
              <a:solidFill>
                <a:srgbClr val="002060"/>
              </a:solidFill>
            </a:rPr>
            <a:t>ОВЗ</a:t>
          </a:r>
          <a:endParaRPr lang="ru-RU" sz="1400" b="1" kern="1200" dirty="0">
            <a:solidFill>
              <a:srgbClr val="002060"/>
            </a:solidFill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400" b="1" kern="1200" dirty="0" smtClean="0">
              <a:solidFill>
                <a:srgbClr val="002060"/>
              </a:solidFill>
            </a:rPr>
            <a:t>Социализация ребенка в коллективе сверстников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088863" y="199062"/>
        <a:ext cx="4602208" cy="1066737"/>
      </dsp:txXfrm>
    </dsp:sp>
    <dsp:sp modelId="{9B3CA4BF-EEA5-45FB-8DAA-289F34981D95}">
      <dsp:nvSpPr>
        <dsp:cNvPr id="0" name=""/>
        <dsp:cNvSpPr/>
      </dsp:nvSpPr>
      <dsp:spPr>
        <a:xfrm>
          <a:off x="0" y="197041"/>
          <a:ext cx="2042057" cy="1056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rgbClr val="002060"/>
              </a:solidFill>
            </a:rPr>
            <a:t>Образовательные организации</a:t>
          </a:r>
        </a:p>
      </dsp:txBody>
      <dsp:txXfrm>
        <a:off x="51555" y="248596"/>
        <a:ext cx="1938947" cy="952994"/>
      </dsp:txXfrm>
    </dsp:sp>
    <dsp:sp modelId="{004C166C-9360-4E68-BA4A-06F8FDC7E678}">
      <dsp:nvSpPr>
        <dsp:cNvPr id="0" name=""/>
        <dsp:cNvSpPr/>
      </dsp:nvSpPr>
      <dsp:spPr>
        <a:xfrm>
          <a:off x="2090455" y="1515384"/>
          <a:ext cx="5130561" cy="14223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Обеспечение необходимыми медицинскими и психолого-педагогическими </a:t>
          </a:r>
          <a:r>
            <a:rPr lang="ru-RU" sz="1400" b="1" kern="1200" dirty="0" smtClean="0">
              <a:solidFill>
                <a:srgbClr val="002060"/>
              </a:solidFill>
            </a:rPr>
            <a:t>рекомендациями, программой реабилитации</a:t>
          </a:r>
          <a:endParaRPr lang="ru-RU" sz="1400" b="1" kern="1200" dirty="0">
            <a:solidFill>
              <a:srgbClr val="FF000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Психолого-педагогическая помощь ребенку и его семье в период </a:t>
          </a:r>
          <a:r>
            <a:rPr lang="ru-RU" sz="1400" b="1" kern="1200" dirty="0" smtClean="0">
              <a:solidFill>
                <a:srgbClr val="002060"/>
              </a:solidFill>
            </a:rPr>
            <a:t>лечения </a:t>
          </a:r>
          <a:r>
            <a:rPr lang="ru-RU" sz="1400" b="1" kern="1200" dirty="0">
              <a:solidFill>
                <a:srgbClr val="002060"/>
              </a:solidFill>
            </a:rPr>
            <a:t>в стационаре </a:t>
          </a:r>
          <a:endParaRPr lang="ru-RU" sz="1400" b="1" kern="1200" dirty="0">
            <a:solidFill>
              <a:srgbClr val="FF0000"/>
            </a:solidFill>
          </a:endParaRPr>
        </a:p>
      </dsp:txBody>
      <dsp:txXfrm>
        <a:off x="2090455" y="1693174"/>
        <a:ext cx="4597193" cy="1066737"/>
      </dsp:txXfrm>
    </dsp:sp>
    <dsp:sp modelId="{541BDC63-C1B2-497C-A249-EE1145007602}">
      <dsp:nvSpPr>
        <dsp:cNvPr id="0" name=""/>
        <dsp:cNvSpPr/>
      </dsp:nvSpPr>
      <dsp:spPr>
        <a:xfrm>
          <a:off x="0" y="1691153"/>
          <a:ext cx="2040063" cy="1056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 smtClean="0">
              <a:solidFill>
                <a:srgbClr val="002060"/>
              </a:solidFill>
            </a:rPr>
            <a:t>Медицинская  помощь</a:t>
          </a:r>
          <a:endParaRPr lang="ru-RU" sz="1500" b="1" kern="1200" dirty="0">
            <a:solidFill>
              <a:srgbClr val="002060"/>
            </a:solidFill>
          </a:endParaRPr>
        </a:p>
      </dsp:txBody>
      <dsp:txXfrm>
        <a:off x="51555" y="1742708"/>
        <a:ext cx="1936953" cy="952994"/>
      </dsp:txXfrm>
    </dsp:sp>
    <dsp:sp modelId="{DC8696E5-E8CA-42A5-8437-19891DEFB3DD}">
      <dsp:nvSpPr>
        <dsp:cNvPr id="0" name=""/>
        <dsp:cNvSpPr/>
      </dsp:nvSpPr>
      <dsp:spPr>
        <a:xfrm>
          <a:off x="2090455" y="2990915"/>
          <a:ext cx="5130561" cy="14223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Социальное консультирование семьи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rgbClr val="002060"/>
              </a:solidFill>
            </a:rPr>
            <a:t>Наблюдение за исполнением рекомендаций специалистов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</a:rPr>
            <a:t>Оказание </a:t>
          </a:r>
          <a:r>
            <a:rPr lang="ru-RU" sz="1400" b="1" kern="1200" dirty="0">
              <a:solidFill>
                <a:srgbClr val="002060"/>
              </a:solidFill>
            </a:rPr>
            <a:t>своевременной </a:t>
          </a:r>
          <a:r>
            <a:rPr lang="ru-RU" sz="1400" b="1" kern="1200" dirty="0" smtClean="0">
              <a:solidFill>
                <a:srgbClr val="002060"/>
              </a:solidFill>
            </a:rPr>
            <a:t>адресной социальной </a:t>
          </a:r>
          <a:r>
            <a:rPr lang="ru-RU" sz="1400" b="1" kern="1200" dirty="0">
              <a:solidFill>
                <a:srgbClr val="002060"/>
              </a:solidFill>
            </a:rPr>
            <a:t>поддержки</a:t>
          </a:r>
        </a:p>
      </dsp:txBody>
      <dsp:txXfrm>
        <a:off x="2090455" y="3168705"/>
        <a:ext cx="4597193" cy="1066737"/>
      </dsp:txXfrm>
    </dsp:sp>
    <dsp:sp modelId="{80F1465F-8FE8-4041-84E5-F3DA541D1122}">
      <dsp:nvSpPr>
        <dsp:cNvPr id="0" name=""/>
        <dsp:cNvSpPr/>
      </dsp:nvSpPr>
      <dsp:spPr>
        <a:xfrm>
          <a:off x="0" y="3185264"/>
          <a:ext cx="2040063" cy="1056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>
              <a:solidFill>
                <a:srgbClr val="002060"/>
              </a:solidFill>
            </a:rPr>
            <a:t>Система опеки и попечительства</a:t>
          </a:r>
        </a:p>
      </dsp:txBody>
      <dsp:txXfrm>
        <a:off x="51555" y="3236819"/>
        <a:ext cx="1936953" cy="952994"/>
      </dsp:txXfrm>
    </dsp:sp>
    <dsp:sp modelId="{F04E5F32-B06B-425F-B679-AB73090FEB8C}">
      <dsp:nvSpPr>
        <dsp:cNvPr id="0" name=""/>
        <dsp:cNvSpPr/>
      </dsp:nvSpPr>
      <dsp:spPr>
        <a:xfrm>
          <a:off x="2088863" y="4482751"/>
          <a:ext cx="5135576" cy="14223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</a:rPr>
            <a:t>Помощь в создании оптимальных социальных условий воспитания и обучения</a:t>
          </a:r>
          <a:endParaRPr lang="ru-RU" sz="1400" b="1" kern="1200" dirty="0">
            <a:solidFill>
              <a:srgbClr val="002060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</a:rPr>
            <a:t>Содействие в развитии способностей</a:t>
          </a:r>
          <a:endParaRPr lang="ru-RU" sz="1400" b="1" kern="1200" dirty="0">
            <a:solidFill>
              <a:srgbClr val="002060"/>
            </a:solidFill>
          </a:endParaRPr>
        </a:p>
      </dsp:txBody>
      <dsp:txXfrm>
        <a:off x="2088863" y="4660541"/>
        <a:ext cx="4602208" cy="1066737"/>
      </dsp:txXfrm>
    </dsp:sp>
    <dsp:sp modelId="{45BFAA50-DDD8-4E6C-B5D4-435CF102C225}">
      <dsp:nvSpPr>
        <dsp:cNvPr id="0" name=""/>
        <dsp:cNvSpPr/>
      </dsp:nvSpPr>
      <dsp:spPr>
        <a:xfrm>
          <a:off x="0" y="4679376"/>
          <a:ext cx="2042057" cy="10561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1" kern="1200" dirty="0">
              <a:solidFill>
                <a:srgbClr val="002060"/>
              </a:solidFill>
            </a:rPr>
            <a:t>Фонды и благотворительные организации </a:t>
          </a:r>
        </a:p>
      </dsp:txBody>
      <dsp:txXfrm>
        <a:off x="51555" y="4730931"/>
        <a:ext cx="1938947" cy="952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D5082B-0B61-44E7-916F-2AABFDCB44AE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9C6D5-7D4E-4A4A-AAF1-765DD48DE4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773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233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925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478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98926-E67F-0E49-AD4B-62F38705C2E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871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16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670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780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9941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08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049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049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629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991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89C6D5-7D4E-4A4A-AAF1-765DD48DE47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098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69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89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36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15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65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764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16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080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80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06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2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1963E-7371-4202-BA2B-B0288506BEB4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DCA33-366F-46BB-B307-16865A781D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205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image" Target="../media/image3.jpeg"/><Relationship Id="rId7" Type="http://schemas.openxmlformats.org/officeDocument/2006/relationships/diagramLayout" Target="../diagrams/layou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4.xml"/><Relationship Id="rId5" Type="http://schemas.openxmlformats.org/officeDocument/2006/relationships/image" Target="../media/image5.jpeg"/><Relationship Id="rId10" Type="http://schemas.microsoft.com/office/2007/relationships/diagramDrawing" Target="../diagrams/drawing4.xml"/><Relationship Id="rId4" Type="http://schemas.openxmlformats.org/officeDocument/2006/relationships/image" Target="../media/image4.jpeg"/><Relationship Id="rId9" Type="http://schemas.openxmlformats.org/officeDocument/2006/relationships/diagramColors" Target="../diagrams/colors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Роль специалистов и родителей в развитии индивидуальных и выдающихся способностей у детей с ОВЗ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360040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Боженкова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К.А., Свиридова Т.В., </a:t>
            </a:r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Нурлыгаянов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И.Н.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49" y="332656"/>
            <a:ext cx="2050103" cy="63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18219"/>
            <a:ext cx="8712968" cy="86895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Оценка готовности членов семьи для развития выдающихся способностей у ребенка с ОВЗ</a:t>
            </a:r>
            <a:endParaRPr lang="ru-RU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20754833"/>
              </p:ext>
            </p:extLst>
          </p:nvPr>
        </p:nvGraphicFramePr>
        <p:xfrm>
          <a:off x="395536" y="1556792"/>
          <a:ext cx="849694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943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+mn-lt"/>
              </a:rPr>
              <a:t>Виды помощи родителям</a:t>
            </a:r>
            <a:endParaRPr lang="ru-RU" sz="40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173160"/>
              </p:ext>
            </p:extLst>
          </p:nvPr>
        </p:nvGraphicFramePr>
        <p:xfrm>
          <a:off x="457200" y="1268760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141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0" y="18864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Система сопровождения </a:t>
            </a: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семьи ребенка с ОВЗ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2" descr="http://medicrashodka.ru/image/data/cat-kartinki/med-strachovaniy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347" y="2276872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alupka24.ru/wp-content/uploads/2016/06/e%60mblema-assotsiatsii-044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729" y="4437112"/>
            <a:ext cx="1417372" cy="1473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clipartkid.com/images/473/parent-teacher-conference-information-page-la-se-ora-smith-3z2DO4-clipar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123" y="908720"/>
            <a:ext cx="139458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27009090"/>
              </p:ext>
            </p:extLst>
          </p:nvPr>
        </p:nvGraphicFramePr>
        <p:xfrm>
          <a:off x="323528" y="692696"/>
          <a:ext cx="7437141" cy="5905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89101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Выводы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400600"/>
          </a:xfrm>
        </p:spPr>
        <p:txBody>
          <a:bodyPr>
            <a:noAutofit/>
          </a:bodyPr>
          <a:lstStyle/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П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ри разработке индивидуальной </a:t>
            </a:r>
            <a:r>
              <a:rPr lang="ru-RU" sz="1800" b="1" smtClean="0">
                <a:solidFill>
                  <a:schemeClr val="accent5">
                    <a:lumMod val="50000"/>
                  </a:schemeClr>
                </a:solidFill>
              </a:rPr>
              <a:t>программы занятий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по развитию индивидуальных способностей ребенка с ОВЗ необходимо учитывать актуальные данные состояния здоровья, психологической направленности личности, видимые результаты деятельности и  готовность родителей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к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занятиям детей.</a:t>
            </a:r>
            <a:endParaRPr lang="ru-RU" sz="18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Сочетание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эмоциональной стабильности родителя, высокого уровня мотивации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на успех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, наличие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ценности имеющихся у ребенка способностей и оптимистичное восприятие его физического состояния являются прогностическими критериями достижения ребенком успеха в деятельности.</a:t>
            </a:r>
            <a:endParaRPr lang="ru-RU" sz="18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Дифференцированное медико-психолого-педагогическое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консультирование родителей способствует решению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государственной проблемы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в отношении социализации и повышения трудового потенциала лиц с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ограниченными возможностями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здоровья.</a:t>
            </a:r>
          </a:p>
          <a:p>
            <a:pPr algn="just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Применение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методов социальной рекламы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и формирование ценности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систематической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деятельности, социализации детей с ОВЗ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</a:rPr>
              <a:t>являются необходимыми условиями 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повышения активности родителей детей-инвалидов и готовности общества к реализации социального потенциала каждого гражданина. </a:t>
            </a:r>
            <a:endParaRPr lang="ru-RU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56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Лаборатория технологий и средств психолого-педагогической </a:t>
            </a:r>
            <a:r>
              <a:rPr lang="ru-RU" sz="3200" b="1" dirty="0" err="1">
                <a:solidFill>
                  <a:schemeClr val="accent5">
                    <a:lumMod val="50000"/>
                  </a:schemeClr>
                </a:solidFill>
              </a:rPr>
              <a:t>абилитации</a:t>
            </a: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</a:br>
            <a:endParaRPr lang="ru-RU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360040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 err="1" smtClean="0">
                <a:solidFill>
                  <a:schemeClr val="accent5">
                    <a:lumMod val="50000"/>
                  </a:schemeClr>
                </a:solidFill>
              </a:rPr>
              <a:t>Боженкова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 К.А., Свиридова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Т.В.,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</a:rPr>
              <a:t>Нурлыгаянов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</a:rPr>
              <a:t> И.Н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49" y="332656"/>
            <a:ext cx="2050103" cy="633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137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Ключевые понятия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91264" cy="5184576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sz="2600" dirty="0" smtClean="0">
                <a:solidFill>
                  <a:srgbClr val="C00000"/>
                </a:solidFill>
              </a:rPr>
              <a:t>Способности </a:t>
            </a:r>
            <a:r>
              <a:rPr lang="en-US" sz="2600" dirty="0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</a:rPr>
              <a:t> индивидуально-психологические особенности человека, определяющие успешность выполнения деятельности, не сводимые к знаниям, умениям и навыкам, но обуславливающие легкость и быстроту обучения новым способам и приемам деятельности (Б.М. Теплов)</a:t>
            </a:r>
          </a:p>
          <a:p>
            <a:pPr lvl="0" algn="just"/>
            <a:r>
              <a:rPr lang="ru-RU" sz="2600" dirty="0" smtClean="0">
                <a:solidFill>
                  <a:srgbClr val="C00000"/>
                </a:solidFill>
              </a:rPr>
              <a:t>Одаренность - 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</a:rPr>
              <a:t>выдающиеся достижения или реально </a:t>
            </a:r>
            <a:r>
              <a:rPr lang="ru-RU" sz="2600" dirty="0" smtClean="0">
                <a:solidFill>
                  <a:srgbClr val="C00000"/>
                </a:solidFill>
              </a:rPr>
              <a:t>проявляющиеся внешне внутренние предпосылки для достижения высоких результатов</a:t>
            </a:r>
            <a:r>
              <a:rPr lang="ru-RU" sz="2600" dirty="0" smtClean="0">
                <a:solidFill>
                  <a:srgbClr val="FF0000"/>
                </a:solidFill>
              </a:rPr>
              <a:t> 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</a:rPr>
              <a:t>том или ином виде 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</a:rPr>
              <a:t>деятельности («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</a:rPr>
              <a:t>Концепция общенациональной системы выявления и развития молодых талантов» (утв. Президентом РФ 03.04.2012 № Пр-827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</a:rPr>
              <a:t>), «Рабочая </a:t>
            </a:r>
            <a:r>
              <a:rPr lang="ru-RU" sz="2600" dirty="0">
                <a:solidFill>
                  <a:schemeClr val="accent5">
                    <a:lumMod val="50000"/>
                  </a:schemeClr>
                </a:solidFill>
              </a:rPr>
              <a:t>концепция </a:t>
            </a:r>
            <a:r>
              <a:rPr lang="ru-RU" sz="2600" dirty="0" smtClean="0">
                <a:solidFill>
                  <a:schemeClr val="accent5">
                    <a:lumMod val="50000"/>
                  </a:schemeClr>
                </a:solidFill>
              </a:rPr>
              <a:t>одаренности детей с ОВЗ» ). </a:t>
            </a:r>
            <a:endParaRPr lang="ru-RU" sz="2600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endParaRPr lang="ru-RU" sz="20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0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Законодательная база по развитию способностей у детей с ОВЗ</a:t>
            </a:r>
            <a:endParaRPr lang="ru-RU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Федеральный закон №273-ФЗ от 29 декабря 2012г. «Об образовании в Российской Федерации»</a:t>
            </a:r>
          </a:p>
          <a:p>
            <a:pPr algn="just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«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Концепция общенациональной системы выявления и развития молодых 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талантов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» (утв. Президентом РФ 03.04.2012 № Пр-827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algn="just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от 24 ноября 1995 г. </a:t>
            </a: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№ 181-ФЗ «О социальной защите инвалидов в Российской Федерации</a:t>
            </a:r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»</a:t>
            </a:r>
          </a:p>
          <a:p>
            <a:pPr algn="just"/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Стратегии развития физической культуры и спорта в РФ на период до 2030 года.</a:t>
            </a:r>
          </a:p>
          <a:p>
            <a:pPr marL="0" indent="0">
              <a:buNone/>
            </a:pPr>
            <a:endParaRPr lang="ru-RU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3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5776" y="332656"/>
            <a:ext cx="605901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Дети с ограниченными возможностями здоровья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525963"/>
          </a:xfrm>
        </p:spPr>
        <p:txBody>
          <a:bodyPr>
            <a:normAutofit/>
          </a:bodyPr>
          <a:lstStyle/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Наличие особых образовательных потребностей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Хронические болезни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Задержка психического развития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Нарушение интеллекта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Нарушения речи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Нарушения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опорно-двигательного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аппарата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 Нарушения  зрения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Нарушения слуха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Расстройства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аутистического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спектра</a:t>
            </a:r>
          </a:p>
          <a:p>
            <a:pPr algn="just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Тяжелые множественные нарушения развития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Picture 2" descr="https://www.clipartmax.com/png/middle/180-1808238_disability-awareness-cartoon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63" t="5726" r="22534" b="7087"/>
          <a:stretch/>
        </p:blipFill>
        <p:spPr bwMode="auto">
          <a:xfrm>
            <a:off x="323528" y="116632"/>
            <a:ext cx="2016224" cy="179707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5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633" y="188640"/>
            <a:ext cx="8229600" cy="102319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+mn-lt"/>
              </a:rPr>
              <a:t>Направления дополнительного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образования для детей с ОВЗ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977646"/>
              </p:ext>
            </p:extLst>
          </p:nvPr>
        </p:nvGraphicFramePr>
        <p:xfrm>
          <a:off x="395536" y="1249680"/>
          <a:ext cx="8496944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6">
                  <a:extLst>
                    <a:ext uri="{9D8B030D-6E8A-4147-A177-3AD203B41FA5}">
                      <a16:colId xmlns:a16="http://schemas.microsoft.com/office/drawing/2014/main" xmlns="" val="3739949888"/>
                    </a:ext>
                  </a:extLst>
                </a:gridCol>
                <a:gridCol w="3568598">
                  <a:extLst>
                    <a:ext uri="{9D8B030D-6E8A-4147-A177-3AD203B41FA5}">
                      <a16:colId xmlns:a16="http://schemas.microsoft.com/office/drawing/2014/main" xmlns="" val="63770261"/>
                    </a:ext>
                  </a:extLst>
                </a:gridCol>
                <a:gridCol w="3308340">
                  <a:extLst>
                    <a:ext uri="{9D8B030D-6E8A-4147-A177-3AD203B41FA5}">
                      <a16:colId xmlns:a16="http://schemas.microsoft.com/office/drawing/2014/main" xmlns="" val="633612942"/>
                    </a:ext>
                  </a:extLst>
                </a:gridCol>
              </a:tblGrid>
              <a:tr h="60720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Категории детей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Особые образовательные потребности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Род деятельности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890580"/>
                  </a:ext>
                </a:extLst>
              </a:tr>
              <a:tr h="193727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Нарушение интеллекта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Специальные методы и приемы обучения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Увеличение объема практического опыта для появления новых способов познания</a:t>
                      </a:r>
                    </a:p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Регулярность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предъявления верных социальных образцов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Клининг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Растениеводство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Поварское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дело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Декоративно-прикладное искусство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Переплетно-картонажное дело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Обувное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дело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Строительство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Слесарное дело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Сантехническое дело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Обслуживание и ремонт помещений  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940716"/>
                  </a:ext>
                </a:extLst>
              </a:tr>
              <a:tr h="106984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ТМНР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Растениеводство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П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одсобная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 работа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</a:rPr>
                        <a:t>в паре с наставником</a:t>
                      </a:r>
                      <a:endParaRPr lang="ru-RU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33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633" y="188640"/>
            <a:ext cx="8229600" cy="102319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+mn-lt"/>
              </a:rPr>
              <a:t>Направления дополнительного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образования для детей с ОВЗ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628391"/>
              </p:ext>
            </p:extLst>
          </p:nvPr>
        </p:nvGraphicFramePr>
        <p:xfrm>
          <a:off x="395536" y="1249680"/>
          <a:ext cx="8496944" cy="5604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6">
                  <a:extLst>
                    <a:ext uri="{9D8B030D-6E8A-4147-A177-3AD203B41FA5}">
                      <a16:colId xmlns:a16="http://schemas.microsoft.com/office/drawing/2014/main" xmlns="" val="3739949888"/>
                    </a:ext>
                  </a:extLst>
                </a:gridCol>
                <a:gridCol w="3568598">
                  <a:extLst>
                    <a:ext uri="{9D8B030D-6E8A-4147-A177-3AD203B41FA5}">
                      <a16:colId xmlns:a16="http://schemas.microsoft.com/office/drawing/2014/main" xmlns="" val="63770261"/>
                    </a:ext>
                  </a:extLst>
                </a:gridCol>
                <a:gridCol w="3308340">
                  <a:extLst>
                    <a:ext uri="{9D8B030D-6E8A-4147-A177-3AD203B41FA5}">
                      <a16:colId xmlns:a16="http://schemas.microsoft.com/office/drawing/2014/main" xmlns="" val="633612942"/>
                    </a:ext>
                  </a:extLst>
                </a:gridCol>
              </a:tblGrid>
              <a:tr h="607207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Категории детей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Особые образовательные потребности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/>
                        <a:t>Род деятельности</a:t>
                      </a:r>
                      <a:endParaRPr lang="ru-RU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890580"/>
                  </a:ext>
                </a:extLst>
              </a:tr>
              <a:tr h="2619360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Нарушение движений</a:t>
                      </a:r>
                      <a:endParaRPr lang="ru-RU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Специальные технические средства для передвижения</a:t>
                      </a:r>
                    </a:p>
                    <a:p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Увеличение</a:t>
                      </a: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</a:rPr>
                        <a:t> времени на усвоение нового</a:t>
                      </a:r>
                    </a:p>
                    <a:p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</a:rPr>
                        <a:t>Мероприятия по физическому развитию, нормализации тонуса и коррекции движений</a:t>
                      </a:r>
                      <a:endParaRPr lang="ru-RU" sz="15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Информатика и программное обеспечение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Робототехника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</a:rPr>
                        <a:t>Швейное дело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</a:rPr>
                        <a:t>Флористика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</a:rPr>
                        <a:t>Животноводство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Адаптивная физическая</a:t>
                      </a: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</a:rPr>
                        <a:t> культура, </a:t>
                      </a:r>
                      <a:r>
                        <a:rPr lang="ru-RU" sz="1500" b="1" baseline="0" dirty="0" err="1" smtClean="0">
                          <a:solidFill>
                            <a:schemeClr val="tx1"/>
                          </a:solidFill>
                        </a:rPr>
                        <a:t>п</a:t>
                      </a:r>
                      <a:r>
                        <a:rPr lang="ru-RU" sz="1500" b="1" dirty="0" err="1" smtClean="0">
                          <a:solidFill>
                            <a:schemeClr val="tx1"/>
                          </a:solidFill>
                        </a:rPr>
                        <a:t>аралимпийский</a:t>
                      </a: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</a:rPr>
                        <a:t> спорт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</a:rPr>
                        <a:t>Декоративно-прикладное искусство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2520197"/>
                  </a:ext>
                </a:extLst>
              </a:tr>
              <a:tr h="1705962"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Нарушение эмоций. РАС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/>
                        <a:t>Специальные методы и приемы обучения по формированию социальных форм межличностного взаимодействия</a:t>
                      </a:r>
                    </a:p>
                    <a:p>
                      <a:r>
                        <a:rPr lang="ru-RU" sz="1500" b="1" dirty="0" smtClean="0"/>
                        <a:t>Психологическая работа по социализации</a:t>
                      </a:r>
                    </a:p>
                    <a:p>
                      <a:r>
                        <a:rPr lang="ru-RU" sz="1500" b="1" dirty="0" smtClean="0"/>
                        <a:t>Увеличение  времени</a:t>
                      </a:r>
                      <a:r>
                        <a:rPr lang="ru-RU" sz="1500" b="1" baseline="0" dirty="0" smtClean="0"/>
                        <a:t> на усвоение культурно-исторического опыта</a:t>
                      </a:r>
                    </a:p>
                    <a:p>
                      <a:r>
                        <a:rPr lang="ru-RU" sz="1500" b="1" baseline="0" dirty="0" smtClean="0"/>
                        <a:t>Создание специальных условий</a:t>
                      </a:r>
                      <a:endParaRPr lang="ru-RU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b="1" dirty="0" smtClean="0"/>
                        <a:t>Компьютерные технологии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b="1" dirty="0" smtClean="0"/>
                        <a:t>Фотография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b="1" dirty="0" smtClean="0"/>
                        <a:t>Растениеводство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b="1" baseline="0" dirty="0" smtClean="0">
                          <a:solidFill>
                            <a:schemeClr val="tx1"/>
                          </a:solidFill>
                        </a:rPr>
                        <a:t>Животноводство</a:t>
                      </a:r>
                      <a:endParaRPr lang="ru-RU" sz="1500" b="1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500" b="1" dirty="0" smtClean="0"/>
                        <a:t>Плавание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500" b="1" dirty="0" smtClean="0"/>
                        <a:t>Декоративно-прикладное искусство (рисование)</a:t>
                      </a:r>
                    </a:p>
                    <a:p>
                      <a:endParaRPr lang="ru-RU" sz="1500" b="1" dirty="0" smtClean="0"/>
                    </a:p>
                    <a:p>
                      <a:endParaRPr lang="ru-RU" sz="1500" b="1" dirty="0" smtClean="0"/>
                    </a:p>
                    <a:p>
                      <a:endParaRPr lang="ru-RU" sz="1500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59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  <a:latin typeface="+mn-lt"/>
              </a:rPr>
              <a:t>Направления дополнительного 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образования детей с ОВЗ</a:t>
            </a:r>
            <a:endParaRPr lang="ru-RU" sz="3600" b="1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79898"/>
              </p:ext>
            </p:extLst>
          </p:nvPr>
        </p:nvGraphicFramePr>
        <p:xfrm>
          <a:off x="467544" y="1412776"/>
          <a:ext cx="8496945" cy="4942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6847">
                  <a:extLst>
                    <a:ext uri="{9D8B030D-6E8A-4147-A177-3AD203B41FA5}">
                      <a16:colId xmlns:a16="http://schemas.microsoft.com/office/drawing/2014/main" xmlns="" val="1093593458"/>
                    </a:ext>
                  </a:extLst>
                </a:gridCol>
                <a:gridCol w="2773633">
                  <a:extLst>
                    <a:ext uri="{9D8B030D-6E8A-4147-A177-3AD203B41FA5}">
                      <a16:colId xmlns:a16="http://schemas.microsoft.com/office/drawing/2014/main" xmlns="" val="3301827462"/>
                    </a:ext>
                  </a:extLst>
                </a:gridCol>
                <a:gridCol w="4176465">
                  <a:extLst>
                    <a:ext uri="{9D8B030D-6E8A-4147-A177-3AD203B41FA5}">
                      <a16:colId xmlns:a16="http://schemas.microsoft.com/office/drawing/2014/main" xmlns="" val="281558034"/>
                    </a:ext>
                  </a:extLst>
                </a:gridCol>
              </a:tblGrid>
              <a:tr h="533187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Категории детей</a:t>
                      </a:r>
                      <a:endParaRPr lang="ru-RU" sz="16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Особые образовательные потребности</a:t>
                      </a:r>
                      <a:endParaRPr lang="ru-RU" sz="16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Род деятельности</a:t>
                      </a:r>
                      <a:endParaRPr lang="ru-RU" sz="1600" b="1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228198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Нарушение слуха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Аппаратура и технические средства, специальные методы формирования компенсаторных механизмов, развития восприятия, ориентировки и коммуникации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Дизайн домашнего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интерьера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Швейная мастерская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Флористика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Фотография и видеосъемка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Растениеводство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Информатика и администрирование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Парикмахерское дело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Адаптивная физическая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культура, </a:t>
                      </a:r>
                      <a:r>
                        <a:rPr lang="ru-RU" sz="1400" b="1" baseline="0" dirty="0" err="1" smtClean="0">
                          <a:solidFill>
                            <a:schemeClr val="tx1"/>
                          </a:solidFill>
                        </a:rPr>
                        <a:t>п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</a:rPr>
                        <a:t>аралимпийский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спорт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9935784"/>
                  </a:ext>
                </a:extLst>
              </a:tr>
              <a:tr h="2081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Нарушение зрения</a:t>
                      </a:r>
                    </a:p>
                    <a:p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Музыкальная мастерская и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звукорежиссура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Информатика и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администрирование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Вязание и рукоделие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1" dirty="0" smtClean="0"/>
                        <a:t>Декоративно-прикладное искусство (лепка)</a:t>
                      </a:r>
                      <a:endParaRPr lang="ru-RU" sz="1400" b="1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Адаптивная физическая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культура, </a:t>
                      </a:r>
                      <a:r>
                        <a:rPr lang="ru-RU" sz="1400" b="1" baseline="0" dirty="0" err="1" smtClean="0">
                          <a:solidFill>
                            <a:schemeClr val="tx1"/>
                          </a:solidFill>
                        </a:rPr>
                        <a:t>п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</a:rPr>
                        <a:t>аралимпийский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спорт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07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Социальные условия развития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472608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Соответствие выбранного вида деятельности психофизическим возможностям, учет существующих ограничений и отсутствие медицинских противопоказаний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Психолого-педагогический потенциал ребенка (мотивы деятельности, темперамент, результаты деятельности, степень самостоятельности и возможность реализации в будущем)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Профессиональная готовность кадров для работы с детьми с ОВЗ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Условия для развития психолого-педагогического потенциала ребенка по месту жительства, в регионе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028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Роль родителей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213081"/>
              </p:ext>
            </p:extLst>
          </p:nvPr>
        </p:nvGraphicFramePr>
        <p:xfrm>
          <a:off x="457200" y="1268760"/>
          <a:ext cx="843528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868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946</Words>
  <Application>Microsoft Office PowerPoint</Application>
  <PresentationFormat>Экран (4:3)</PresentationFormat>
  <Paragraphs>163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Роль специалистов и родителей в развитии индивидуальных и выдающихся способностей у детей с ОВЗ</vt:lpstr>
      <vt:lpstr>Ключевые понятия</vt:lpstr>
      <vt:lpstr>Законодательная база по развитию способностей у детей с ОВЗ</vt:lpstr>
      <vt:lpstr>Дети с ограниченными возможностями здоровья</vt:lpstr>
      <vt:lpstr>Направления дополнительного образования для детей с ОВЗ</vt:lpstr>
      <vt:lpstr>Направления дополнительного образования для детей с ОВЗ</vt:lpstr>
      <vt:lpstr>Направления дополнительного образования детей с ОВЗ</vt:lpstr>
      <vt:lpstr>Социальные условия развития</vt:lpstr>
      <vt:lpstr>Роль родителей</vt:lpstr>
      <vt:lpstr>Оценка готовности членов семьи для развития выдающихся способностей у ребенка с ОВЗ</vt:lpstr>
      <vt:lpstr>Виды помощи родителям</vt:lpstr>
      <vt:lpstr>Презентация PowerPoint</vt:lpstr>
      <vt:lpstr>Выводы</vt:lpstr>
      <vt:lpstr>Лаборатория технологий и средств психолого-педагогической абилитации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специалистов и родителей в развитии индивидуальных и выдающихся способностей у детей с ОВЗ</dc:title>
  <dc:creator>Свиридова Татьяна Васильевна</dc:creator>
  <cp:lastModifiedBy>Ксюша</cp:lastModifiedBy>
  <cp:revision>89</cp:revision>
  <dcterms:created xsi:type="dcterms:W3CDTF">2021-03-26T12:46:47Z</dcterms:created>
  <dcterms:modified xsi:type="dcterms:W3CDTF">2021-03-29T18:56:12Z</dcterms:modified>
</cp:coreProperties>
</file>