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sldIdLst>
    <p:sldId id="256" r:id="rId2"/>
    <p:sldId id="451" r:id="rId3"/>
    <p:sldId id="453" r:id="rId4"/>
    <p:sldId id="454" r:id="rId5"/>
    <p:sldId id="452" r:id="rId6"/>
    <p:sldId id="456" r:id="rId7"/>
    <p:sldId id="457" r:id="rId8"/>
    <p:sldId id="458" r:id="rId9"/>
    <p:sldId id="347" r:id="rId10"/>
    <p:sldId id="450" r:id="rId11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98"/>
    <a:srgbClr val="E9EC6A"/>
    <a:srgbClr val="06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0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88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B76AA-828A-47DF-800C-6B8ED408B6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B0A7EF-21FF-4DB3-96C7-18FD5FB751F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Структура индивидуальной карты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5660035-2E99-491B-84EA-B332239C3BD0}" type="parTrans" cxnId="{6EBFE417-5D5C-4F37-8513-102859B4CCF9}">
      <dgm:prSet/>
      <dgm:spPr/>
      <dgm:t>
        <a:bodyPr/>
        <a:lstStyle/>
        <a:p>
          <a:endParaRPr lang="ru-RU"/>
        </a:p>
      </dgm:t>
    </dgm:pt>
    <dgm:pt modelId="{1A5B8CEC-8DB2-4AAE-86E7-E67A2D8162FD}" type="sibTrans" cxnId="{6EBFE417-5D5C-4F37-8513-102859B4CCF9}">
      <dgm:prSet/>
      <dgm:spPr/>
      <dgm:t>
        <a:bodyPr/>
        <a:lstStyle/>
        <a:p>
          <a:endParaRPr lang="ru-RU"/>
        </a:p>
      </dgm:t>
    </dgm:pt>
    <dgm:pt modelId="{7487E457-3524-4C11-BCDE-6702242806F3}">
      <dgm:prSet phldrT="[Текст]" custT="1"/>
      <dgm:spPr/>
      <dgm:t>
        <a:bodyPr anchor="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Раздел 1.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Общие сведения о ребенке и его семье.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2613169-CF7E-4538-A3E5-49C295DA2358}" type="parTrans" cxnId="{81FDAD1F-4BFE-4923-AD3F-53B77236CA17}">
      <dgm:prSet/>
      <dgm:spPr/>
      <dgm:t>
        <a:bodyPr/>
        <a:lstStyle/>
        <a:p>
          <a:endParaRPr lang="ru-RU"/>
        </a:p>
      </dgm:t>
    </dgm:pt>
    <dgm:pt modelId="{60242E3D-FFEA-458E-B984-2BAF13507CD1}" type="sibTrans" cxnId="{81FDAD1F-4BFE-4923-AD3F-53B77236CA17}">
      <dgm:prSet/>
      <dgm:spPr/>
      <dgm:t>
        <a:bodyPr/>
        <a:lstStyle/>
        <a:p>
          <a:endParaRPr lang="ru-RU"/>
        </a:p>
      </dgm:t>
    </dgm:pt>
    <dgm:pt modelId="{53A41F62-3954-47EC-A248-28DE15A617FD}">
      <dgm:prSet phldrT="[Текст]" custT="1"/>
      <dgm:spPr/>
      <dgm:t>
        <a:bodyPr anchor="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Раздел 2.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Результаты психолого-педагогической диагностики.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F49857B-3E55-4D9C-8B4F-327B34FF656F}" type="parTrans" cxnId="{F708B5EC-6481-4229-A20E-335692189063}">
      <dgm:prSet/>
      <dgm:spPr/>
      <dgm:t>
        <a:bodyPr/>
        <a:lstStyle/>
        <a:p>
          <a:endParaRPr lang="ru-RU"/>
        </a:p>
      </dgm:t>
    </dgm:pt>
    <dgm:pt modelId="{BD450D5C-2004-44A8-A9F1-E39BCF6AF1B8}" type="sibTrans" cxnId="{F708B5EC-6481-4229-A20E-335692189063}">
      <dgm:prSet/>
      <dgm:spPr/>
      <dgm:t>
        <a:bodyPr/>
        <a:lstStyle/>
        <a:p>
          <a:endParaRPr lang="ru-RU"/>
        </a:p>
      </dgm:t>
    </dgm:pt>
    <dgm:pt modelId="{839A8373-05F9-435F-80B4-73FCA9D748C9}">
      <dgm:prSet phldrT="[Текст]" custT="1"/>
      <dgm:spPr/>
      <dgm:t>
        <a:bodyPr anchor="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Раздел 3.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Психолого-педагогическая помощь детям раннего возраста.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358BCAD-C679-4E64-B51E-D0BF09701AB8}" type="parTrans" cxnId="{DC82C267-2C70-4051-8F81-2EB4301C1D7E}">
      <dgm:prSet/>
      <dgm:spPr/>
      <dgm:t>
        <a:bodyPr/>
        <a:lstStyle/>
        <a:p>
          <a:endParaRPr lang="ru-RU"/>
        </a:p>
      </dgm:t>
    </dgm:pt>
    <dgm:pt modelId="{08E620FF-EF02-434F-853A-39C9395908AA}" type="sibTrans" cxnId="{DC82C267-2C70-4051-8F81-2EB4301C1D7E}">
      <dgm:prSet/>
      <dgm:spPr/>
      <dgm:t>
        <a:bodyPr/>
        <a:lstStyle/>
        <a:p>
          <a:endParaRPr lang="ru-RU"/>
        </a:p>
      </dgm:t>
    </dgm:pt>
    <dgm:pt modelId="{06AAF3D7-3CEC-48A2-8B47-430FE1A6786E}">
      <dgm:prSet phldrT="[Текст]" custT="1"/>
      <dgm:spPr/>
      <dgm:t>
        <a:bodyPr anchor="t"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Раздел 4. </a:t>
          </a:r>
        </a:p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Взаимодействие с семьей ребенка.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E19A0280-2067-480A-8211-13F8A2FA0033}" type="parTrans" cxnId="{8A9026A9-A402-4356-BB16-22AAB78F9DAC}">
      <dgm:prSet/>
      <dgm:spPr/>
      <dgm:t>
        <a:bodyPr/>
        <a:lstStyle/>
        <a:p>
          <a:endParaRPr lang="ru-RU"/>
        </a:p>
      </dgm:t>
    </dgm:pt>
    <dgm:pt modelId="{2D2E2FBE-C5CA-4AB1-B78E-F9EDE478C04F}" type="sibTrans" cxnId="{8A9026A9-A402-4356-BB16-22AAB78F9DAC}">
      <dgm:prSet/>
      <dgm:spPr/>
      <dgm:t>
        <a:bodyPr/>
        <a:lstStyle/>
        <a:p>
          <a:endParaRPr lang="ru-RU"/>
        </a:p>
      </dgm:t>
    </dgm:pt>
    <dgm:pt modelId="{2E5ACEDB-5D3D-41F9-8AFD-CE2BD1CD06CA}" type="pres">
      <dgm:prSet presAssocID="{D0EB76AA-828A-47DF-800C-6B8ED408B6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9063D8-CE70-4C32-ADBE-37ED095834AD}" type="pres">
      <dgm:prSet presAssocID="{C3B0A7EF-21FF-4DB3-96C7-18FD5FB751FA}" presName="hierRoot1" presStyleCnt="0"/>
      <dgm:spPr/>
    </dgm:pt>
    <dgm:pt modelId="{5BD334B6-9257-402B-950F-7E7F818FDAD4}" type="pres">
      <dgm:prSet presAssocID="{C3B0A7EF-21FF-4DB3-96C7-18FD5FB751FA}" presName="composite" presStyleCnt="0"/>
      <dgm:spPr/>
    </dgm:pt>
    <dgm:pt modelId="{11AAB37F-7806-4F4A-9D76-34049C096930}" type="pres">
      <dgm:prSet presAssocID="{C3B0A7EF-21FF-4DB3-96C7-18FD5FB751FA}" presName="background" presStyleLbl="node0" presStyleIdx="0" presStyleCnt="1"/>
      <dgm:spPr>
        <a:solidFill>
          <a:srgbClr val="E4E848"/>
        </a:solidFill>
      </dgm:spPr>
      <dgm:t>
        <a:bodyPr/>
        <a:lstStyle/>
        <a:p>
          <a:endParaRPr lang="ru-RU"/>
        </a:p>
      </dgm:t>
    </dgm:pt>
    <dgm:pt modelId="{13D09627-02EA-439B-A064-2E6F7B61A172}" type="pres">
      <dgm:prSet presAssocID="{C3B0A7EF-21FF-4DB3-96C7-18FD5FB751FA}" presName="text" presStyleLbl="fgAcc0" presStyleIdx="0" presStyleCnt="1" custScaleX="204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44504E-15D4-46BF-89B7-3F68AF0A3B91}" type="pres">
      <dgm:prSet presAssocID="{C3B0A7EF-21FF-4DB3-96C7-18FD5FB751FA}" presName="hierChild2" presStyleCnt="0"/>
      <dgm:spPr/>
    </dgm:pt>
    <dgm:pt modelId="{B267677E-DCB7-4EFD-B7B2-EE793D6AA209}" type="pres">
      <dgm:prSet presAssocID="{E2613169-CF7E-4538-A3E5-49C295DA235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4650DC6-B6EC-4738-B6F8-2B16A293ADCC}" type="pres">
      <dgm:prSet presAssocID="{7487E457-3524-4C11-BCDE-6702242806F3}" presName="hierRoot2" presStyleCnt="0"/>
      <dgm:spPr/>
    </dgm:pt>
    <dgm:pt modelId="{38C3C662-A908-4935-AE58-A7C262965849}" type="pres">
      <dgm:prSet presAssocID="{7487E457-3524-4C11-BCDE-6702242806F3}" presName="composite2" presStyleCnt="0"/>
      <dgm:spPr/>
    </dgm:pt>
    <dgm:pt modelId="{F6CFCD7D-CF3F-4E64-A6F4-A1AB120947BA}" type="pres">
      <dgm:prSet presAssocID="{7487E457-3524-4C11-BCDE-6702242806F3}" presName="background2" presStyleLbl="node2" presStyleIdx="0" presStyleCnt="4"/>
      <dgm:spPr>
        <a:solidFill>
          <a:srgbClr val="E4E848"/>
        </a:solidFill>
      </dgm:spPr>
    </dgm:pt>
    <dgm:pt modelId="{EF0583A0-7E3E-409B-8A99-A70296FDE0CE}" type="pres">
      <dgm:prSet presAssocID="{7487E457-3524-4C11-BCDE-6702242806F3}" presName="text2" presStyleLbl="fgAcc2" presStyleIdx="0" presStyleCnt="4" custScaleY="167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A24B60-1E13-496D-9ACE-FDF759C593C1}" type="pres">
      <dgm:prSet presAssocID="{7487E457-3524-4C11-BCDE-6702242806F3}" presName="hierChild3" presStyleCnt="0"/>
      <dgm:spPr/>
    </dgm:pt>
    <dgm:pt modelId="{59112CC1-D686-4A53-9155-240552AB706D}" type="pres">
      <dgm:prSet presAssocID="{DF49857B-3E55-4D9C-8B4F-327B34FF656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FFDB77C-DD94-48C6-B7B9-8F4A2393BF00}" type="pres">
      <dgm:prSet presAssocID="{53A41F62-3954-47EC-A248-28DE15A617FD}" presName="hierRoot2" presStyleCnt="0"/>
      <dgm:spPr/>
    </dgm:pt>
    <dgm:pt modelId="{858B07FD-3235-4786-AE10-66915495926F}" type="pres">
      <dgm:prSet presAssocID="{53A41F62-3954-47EC-A248-28DE15A617FD}" presName="composite2" presStyleCnt="0"/>
      <dgm:spPr/>
    </dgm:pt>
    <dgm:pt modelId="{7ABE7083-75AE-447F-B6A8-1D5C0942FDF0}" type="pres">
      <dgm:prSet presAssocID="{53A41F62-3954-47EC-A248-28DE15A617FD}" presName="background2" presStyleLbl="node2" presStyleIdx="1" presStyleCnt="4"/>
      <dgm:spPr>
        <a:solidFill>
          <a:srgbClr val="E4E848"/>
        </a:solidFill>
      </dgm:spPr>
    </dgm:pt>
    <dgm:pt modelId="{774BBF07-6494-461D-9498-5854509A18B7}" type="pres">
      <dgm:prSet presAssocID="{53A41F62-3954-47EC-A248-28DE15A617FD}" presName="text2" presStyleLbl="fgAcc2" presStyleIdx="1" presStyleCnt="4" custScaleY="167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FB76E-5142-477B-BFF8-2C6B92B0E940}" type="pres">
      <dgm:prSet presAssocID="{53A41F62-3954-47EC-A248-28DE15A617FD}" presName="hierChild3" presStyleCnt="0"/>
      <dgm:spPr/>
    </dgm:pt>
    <dgm:pt modelId="{88DDC9C7-D955-4C26-A7D9-4C04721D2F1A}" type="pres">
      <dgm:prSet presAssocID="{0358BCAD-C679-4E64-B51E-D0BF09701AB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29D8A666-1085-4F35-9AA2-71AE113A7623}" type="pres">
      <dgm:prSet presAssocID="{839A8373-05F9-435F-80B4-73FCA9D748C9}" presName="hierRoot2" presStyleCnt="0"/>
      <dgm:spPr/>
    </dgm:pt>
    <dgm:pt modelId="{C3F172BA-86F6-4101-9EA4-1D28EAD5630C}" type="pres">
      <dgm:prSet presAssocID="{839A8373-05F9-435F-80B4-73FCA9D748C9}" presName="composite2" presStyleCnt="0"/>
      <dgm:spPr/>
    </dgm:pt>
    <dgm:pt modelId="{3590CEEA-BD16-4265-942C-DE619B952446}" type="pres">
      <dgm:prSet presAssocID="{839A8373-05F9-435F-80B4-73FCA9D748C9}" presName="background2" presStyleLbl="node2" presStyleIdx="2" presStyleCnt="4"/>
      <dgm:spPr>
        <a:solidFill>
          <a:srgbClr val="E4E848"/>
        </a:solidFill>
      </dgm:spPr>
    </dgm:pt>
    <dgm:pt modelId="{2A8A7724-5840-445C-AA38-71A4CB439AF7}" type="pres">
      <dgm:prSet presAssocID="{839A8373-05F9-435F-80B4-73FCA9D748C9}" presName="text2" presStyleLbl="fgAcc2" presStyleIdx="2" presStyleCnt="4" custScaleY="167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6426D-962B-483E-B30E-0E1101B760A6}" type="pres">
      <dgm:prSet presAssocID="{839A8373-05F9-435F-80B4-73FCA9D748C9}" presName="hierChild3" presStyleCnt="0"/>
      <dgm:spPr/>
    </dgm:pt>
    <dgm:pt modelId="{85B37561-3C4E-47E6-BE59-360E0728407B}" type="pres">
      <dgm:prSet presAssocID="{E19A0280-2067-480A-8211-13F8A2FA003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02D5DDB-2BBE-4E5D-9C85-D3354FB5C6B8}" type="pres">
      <dgm:prSet presAssocID="{06AAF3D7-3CEC-48A2-8B47-430FE1A6786E}" presName="hierRoot2" presStyleCnt="0"/>
      <dgm:spPr/>
    </dgm:pt>
    <dgm:pt modelId="{01E72DB4-8DE0-4696-A879-91214F93D184}" type="pres">
      <dgm:prSet presAssocID="{06AAF3D7-3CEC-48A2-8B47-430FE1A6786E}" presName="composite2" presStyleCnt="0"/>
      <dgm:spPr/>
    </dgm:pt>
    <dgm:pt modelId="{00C086E7-65AF-49E1-9DBE-C5687D1807C7}" type="pres">
      <dgm:prSet presAssocID="{06AAF3D7-3CEC-48A2-8B47-430FE1A6786E}" presName="background2" presStyleLbl="node2" presStyleIdx="3" presStyleCnt="4"/>
      <dgm:spPr>
        <a:solidFill>
          <a:srgbClr val="E4E848"/>
        </a:solidFill>
      </dgm:spPr>
    </dgm:pt>
    <dgm:pt modelId="{7C3CD503-235C-4A77-A02B-6D91B058F39E}" type="pres">
      <dgm:prSet presAssocID="{06AAF3D7-3CEC-48A2-8B47-430FE1A6786E}" presName="text2" presStyleLbl="fgAcc2" presStyleIdx="3" presStyleCnt="4" custScaleY="167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C5AC6-28D3-487E-935D-028069CFEDD4}" type="pres">
      <dgm:prSet presAssocID="{06AAF3D7-3CEC-48A2-8B47-430FE1A6786E}" presName="hierChild3" presStyleCnt="0"/>
      <dgm:spPr/>
    </dgm:pt>
  </dgm:ptLst>
  <dgm:cxnLst>
    <dgm:cxn modelId="{F114DDBA-DFA2-4DFC-AEFC-0BF8DA3A3D31}" type="presOf" srcId="{D0EB76AA-828A-47DF-800C-6B8ED408B6F3}" destId="{2E5ACEDB-5D3D-41F9-8AFD-CE2BD1CD06CA}" srcOrd="0" destOrd="0" presId="urn:microsoft.com/office/officeart/2005/8/layout/hierarchy1"/>
    <dgm:cxn modelId="{25AEED51-126F-4BE6-91F5-5E502A5CBA69}" type="presOf" srcId="{7487E457-3524-4C11-BCDE-6702242806F3}" destId="{EF0583A0-7E3E-409B-8A99-A70296FDE0CE}" srcOrd="0" destOrd="0" presId="urn:microsoft.com/office/officeart/2005/8/layout/hierarchy1"/>
    <dgm:cxn modelId="{BF311689-7730-4081-9CFA-B22EA14B7F97}" type="presOf" srcId="{53A41F62-3954-47EC-A248-28DE15A617FD}" destId="{774BBF07-6494-461D-9498-5854509A18B7}" srcOrd="0" destOrd="0" presId="urn:microsoft.com/office/officeart/2005/8/layout/hierarchy1"/>
    <dgm:cxn modelId="{81FDAD1F-4BFE-4923-AD3F-53B77236CA17}" srcId="{C3B0A7EF-21FF-4DB3-96C7-18FD5FB751FA}" destId="{7487E457-3524-4C11-BCDE-6702242806F3}" srcOrd="0" destOrd="0" parTransId="{E2613169-CF7E-4538-A3E5-49C295DA2358}" sibTransId="{60242E3D-FFEA-458E-B984-2BAF13507CD1}"/>
    <dgm:cxn modelId="{6EBFE417-5D5C-4F37-8513-102859B4CCF9}" srcId="{D0EB76AA-828A-47DF-800C-6B8ED408B6F3}" destId="{C3B0A7EF-21FF-4DB3-96C7-18FD5FB751FA}" srcOrd="0" destOrd="0" parTransId="{C5660035-2E99-491B-84EA-B332239C3BD0}" sibTransId="{1A5B8CEC-8DB2-4AAE-86E7-E67A2D8162FD}"/>
    <dgm:cxn modelId="{25EC4268-0E5A-42F2-8FED-D023FF60AE53}" type="presOf" srcId="{839A8373-05F9-435F-80B4-73FCA9D748C9}" destId="{2A8A7724-5840-445C-AA38-71A4CB439AF7}" srcOrd="0" destOrd="0" presId="urn:microsoft.com/office/officeart/2005/8/layout/hierarchy1"/>
    <dgm:cxn modelId="{B65BA6EF-5162-4BB8-AC5E-7A8924DE4CC5}" type="presOf" srcId="{0358BCAD-C679-4E64-B51E-D0BF09701AB8}" destId="{88DDC9C7-D955-4C26-A7D9-4C04721D2F1A}" srcOrd="0" destOrd="0" presId="urn:microsoft.com/office/officeart/2005/8/layout/hierarchy1"/>
    <dgm:cxn modelId="{DC82C267-2C70-4051-8F81-2EB4301C1D7E}" srcId="{C3B0A7EF-21FF-4DB3-96C7-18FD5FB751FA}" destId="{839A8373-05F9-435F-80B4-73FCA9D748C9}" srcOrd="2" destOrd="0" parTransId="{0358BCAD-C679-4E64-B51E-D0BF09701AB8}" sibTransId="{08E620FF-EF02-434F-853A-39C9395908AA}"/>
    <dgm:cxn modelId="{D37B4F59-1005-454A-8CE1-096B6FC82F40}" type="presOf" srcId="{DF49857B-3E55-4D9C-8B4F-327B34FF656F}" destId="{59112CC1-D686-4A53-9155-240552AB706D}" srcOrd="0" destOrd="0" presId="urn:microsoft.com/office/officeart/2005/8/layout/hierarchy1"/>
    <dgm:cxn modelId="{3DA46E22-57CB-4749-A67F-29C02D19F5D6}" type="presOf" srcId="{E19A0280-2067-480A-8211-13F8A2FA0033}" destId="{85B37561-3C4E-47E6-BE59-360E0728407B}" srcOrd="0" destOrd="0" presId="urn:microsoft.com/office/officeart/2005/8/layout/hierarchy1"/>
    <dgm:cxn modelId="{FD0217F8-DF3E-4A81-8141-C1ABA30C2AD4}" type="presOf" srcId="{06AAF3D7-3CEC-48A2-8B47-430FE1A6786E}" destId="{7C3CD503-235C-4A77-A02B-6D91B058F39E}" srcOrd="0" destOrd="0" presId="urn:microsoft.com/office/officeart/2005/8/layout/hierarchy1"/>
    <dgm:cxn modelId="{F708B5EC-6481-4229-A20E-335692189063}" srcId="{C3B0A7EF-21FF-4DB3-96C7-18FD5FB751FA}" destId="{53A41F62-3954-47EC-A248-28DE15A617FD}" srcOrd="1" destOrd="0" parTransId="{DF49857B-3E55-4D9C-8B4F-327B34FF656F}" sibTransId="{BD450D5C-2004-44A8-A9F1-E39BCF6AF1B8}"/>
    <dgm:cxn modelId="{4C81ABAB-AC61-465E-A9C7-3D51A51BA75E}" type="presOf" srcId="{E2613169-CF7E-4538-A3E5-49C295DA2358}" destId="{B267677E-DCB7-4EFD-B7B2-EE793D6AA209}" srcOrd="0" destOrd="0" presId="urn:microsoft.com/office/officeart/2005/8/layout/hierarchy1"/>
    <dgm:cxn modelId="{8A9026A9-A402-4356-BB16-22AAB78F9DAC}" srcId="{C3B0A7EF-21FF-4DB3-96C7-18FD5FB751FA}" destId="{06AAF3D7-3CEC-48A2-8B47-430FE1A6786E}" srcOrd="3" destOrd="0" parTransId="{E19A0280-2067-480A-8211-13F8A2FA0033}" sibTransId="{2D2E2FBE-C5CA-4AB1-B78E-F9EDE478C04F}"/>
    <dgm:cxn modelId="{558EF451-6088-4BE2-91A1-473EFDE46649}" type="presOf" srcId="{C3B0A7EF-21FF-4DB3-96C7-18FD5FB751FA}" destId="{13D09627-02EA-439B-A064-2E6F7B61A172}" srcOrd="0" destOrd="0" presId="urn:microsoft.com/office/officeart/2005/8/layout/hierarchy1"/>
    <dgm:cxn modelId="{ED1C6757-D0DE-41BB-BAB6-E637A5CED86F}" type="presParOf" srcId="{2E5ACEDB-5D3D-41F9-8AFD-CE2BD1CD06CA}" destId="{1E9063D8-CE70-4C32-ADBE-37ED095834AD}" srcOrd="0" destOrd="0" presId="urn:microsoft.com/office/officeart/2005/8/layout/hierarchy1"/>
    <dgm:cxn modelId="{19EA4450-6847-44C5-82B0-82E23882212E}" type="presParOf" srcId="{1E9063D8-CE70-4C32-ADBE-37ED095834AD}" destId="{5BD334B6-9257-402B-950F-7E7F818FDAD4}" srcOrd="0" destOrd="0" presId="urn:microsoft.com/office/officeart/2005/8/layout/hierarchy1"/>
    <dgm:cxn modelId="{C2C8AB83-9B23-4CEC-95AE-A850202C5ABD}" type="presParOf" srcId="{5BD334B6-9257-402B-950F-7E7F818FDAD4}" destId="{11AAB37F-7806-4F4A-9D76-34049C096930}" srcOrd="0" destOrd="0" presId="urn:microsoft.com/office/officeart/2005/8/layout/hierarchy1"/>
    <dgm:cxn modelId="{86122B3C-96AC-4820-AB30-61880A506A9A}" type="presParOf" srcId="{5BD334B6-9257-402B-950F-7E7F818FDAD4}" destId="{13D09627-02EA-439B-A064-2E6F7B61A172}" srcOrd="1" destOrd="0" presId="urn:microsoft.com/office/officeart/2005/8/layout/hierarchy1"/>
    <dgm:cxn modelId="{6A419AFE-8714-4DEB-AFFA-B80F1AE6F2E7}" type="presParOf" srcId="{1E9063D8-CE70-4C32-ADBE-37ED095834AD}" destId="{8A44504E-15D4-46BF-89B7-3F68AF0A3B91}" srcOrd="1" destOrd="0" presId="urn:microsoft.com/office/officeart/2005/8/layout/hierarchy1"/>
    <dgm:cxn modelId="{650B4C54-8A24-4701-B0B6-3817F361D131}" type="presParOf" srcId="{8A44504E-15D4-46BF-89B7-3F68AF0A3B91}" destId="{B267677E-DCB7-4EFD-B7B2-EE793D6AA209}" srcOrd="0" destOrd="0" presId="urn:microsoft.com/office/officeart/2005/8/layout/hierarchy1"/>
    <dgm:cxn modelId="{2748D70C-BC87-4760-9242-C75B41F378CB}" type="presParOf" srcId="{8A44504E-15D4-46BF-89B7-3F68AF0A3B91}" destId="{C4650DC6-B6EC-4738-B6F8-2B16A293ADCC}" srcOrd="1" destOrd="0" presId="urn:microsoft.com/office/officeart/2005/8/layout/hierarchy1"/>
    <dgm:cxn modelId="{020F8872-711C-417E-8DA1-F434D24C983E}" type="presParOf" srcId="{C4650DC6-B6EC-4738-B6F8-2B16A293ADCC}" destId="{38C3C662-A908-4935-AE58-A7C262965849}" srcOrd="0" destOrd="0" presId="urn:microsoft.com/office/officeart/2005/8/layout/hierarchy1"/>
    <dgm:cxn modelId="{A3643D82-2350-41C1-A565-E42E377711A4}" type="presParOf" srcId="{38C3C662-A908-4935-AE58-A7C262965849}" destId="{F6CFCD7D-CF3F-4E64-A6F4-A1AB120947BA}" srcOrd="0" destOrd="0" presId="urn:microsoft.com/office/officeart/2005/8/layout/hierarchy1"/>
    <dgm:cxn modelId="{B48EEB79-B15D-410F-B38E-99011D7FEA66}" type="presParOf" srcId="{38C3C662-A908-4935-AE58-A7C262965849}" destId="{EF0583A0-7E3E-409B-8A99-A70296FDE0CE}" srcOrd="1" destOrd="0" presId="urn:microsoft.com/office/officeart/2005/8/layout/hierarchy1"/>
    <dgm:cxn modelId="{050EE7A5-BDB2-4215-A57A-A44E2F2B96F9}" type="presParOf" srcId="{C4650DC6-B6EC-4738-B6F8-2B16A293ADCC}" destId="{52A24B60-1E13-496D-9ACE-FDF759C593C1}" srcOrd="1" destOrd="0" presId="urn:microsoft.com/office/officeart/2005/8/layout/hierarchy1"/>
    <dgm:cxn modelId="{A914F26D-AAA2-4564-9B27-81BCFA915851}" type="presParOf" srcId="{8A44504E-15D4-46BF-89B7-3F68AF0A3B91}" destId="{59112CC1-D686-4A53-9155-240552AB706D}" srcOrd="2" destOrd="0" presId="urn:microsoft.com/office/officeart/2005/8/layout/hierarchy1"/>
    <dgm:cxn modelId="{A0F47F79-DAC1-4FB2-9C9D-89D338969A75}" type="presParOf" srcId="{8A44504E-15D4-46BF-89B7-3F68AF0A3B91}" destId="{BFFDB77C-DD94-48C6-B7B9-8F4A2393BF00}" srcOrd="3" destOrd="0" presId="urn:microsoft.com/office/officeart/2005/8/layout/hierarchy1"/>
    <dgm:cxn modelId="{ED6FB3AA-5446-462E-98CF-921BD5BFAC8B}" type="presParOf" srcId="{BFFDB77C-DD94-48C6-B7B9-8F4A2393BF00}" destId="{858B07FD-3235-4786-AE10-66915495926F}" srcOrd="0" destOrd="0" presId="urn:microsoft.com/office/officeart/2005/8/layout/hierarchy1"/>
    <dgm:cxn modelId="{247037EC-A7C2-426B-906A-66E02997C7F5}" type="presParOf" srcId="{858B07FD-3235-4786-AE10-66915495926F}" destId="{7ABE7083-75AE-447F-B6A8-1D5C0942FDF0}" srcOrd="0" destOrd="0" presId="urn:microsoft.com/office/officeart/2005/8/layout/hierarchy1"/>
    <dgm:cxn modelId="{9F383885-9871-4A9E-9FDB-B9C4002D448A}" type="presParOf" srcId="{858B07FD-3235-4786-AE10-66915495926F}" destId="{774BBF07-6494-461D-9498-5854509A18B7}" srcOrd="1" destOrd="0" presId="urn:microsoft.com/office/officeart/2005/8/layout/hierarchy1"/>
    <dgm:cxn modelId="{71B3CFFC-C51F-4521-870C-70A69C13EFD9}" type="presParOf" srcId="{BFFDB77C-DD94-48C6-B7B9-8F4A2393BF00}" destId="{1EEFB76E-5142-477B-BFF8-2C6B92B0E940}" srcOrd="1" destOrd="0" presId="urn:microsoft.com/office/officeart/2005/8/layout/hierarchy1"/>
    <dgm:cxn modelId="{2796DF42-6A6F-4ACD-B6E0-C01EFC17D4EE}" type="presParOf" srcId="{8A44504E-15D4-46BF-89B7-3F68AF0A3B91}" destId="{88DDC9C7-D955-4C26-A7D9-4C04721D2F1A}" srcOrd="4" destOrd="0" presId="urn:microsoft.com/office/officeart/2005/8/layout/hierarchy1"/>
    <dgm:cxn modelId="{6D21E80D-07C5-45FE-B928-6E748DEC50BE}" type="presParOf" srcId="{8A44504E-15D4-46BF-89B7-3F68AF0A3B91}" destId="{29D8A666-1085-4F35-9AA2-71AE113A7623}" srcOrd="5" destOrd="0" presId="urn:microsoft.com/office/officeart/2005/8/layout/hierarchy1"/>
    <dgm:cxn modelId="{C3D3EE8B-DEFD-42F8-A1F1-0847A1BB2589}" type="presParOf" srcId="{29D8A666-1085-4F35-9AA2-71AE113A7623}" destId="{C3F172BA-86F6-4101-9EA4-1D28EAD5630C}" srcOrd="0" destOrd="0" presId="urn:microsoft.com/office/officeart/2005/8/layout/hierarchy1"/>
    <dgm:cxn modelId="{27CCC247-B9E6-4EDF-AE3C-2005051D785C}" type="presParOf" srcId="{C3F172BA-86F6-4101-9EA4-1D28EAD5630C}" destId="{3590CEEA-BD16-4265-942C-DE619B952446}" srcOrd="0" destOrd="0" presId="urn:microsoft.com/office/officeart/2005/8/layout/hierarchy1"/>
    <dgm:cxn modelId="{AEFC43B1-D647-451D-BA22-5FC6B217D659}" type="presParOf" srcId="{C3F172BA-86F6-4101-9EA4-1D28EAD5630C}" destId="{2A8A7724-5840-445C-AA38-71A4CB439AF7}" srcOrd="1" destOrd="0" presId="urn:microsoft.com/office/officeart/2005/8/layout/hierarchy1"/>
    <dgm:cxn modelId="{C59E06F0-FE83-4DE5-8619-25398ACC505F}" type="presParOf" srcId="{29D8A666-1085-4F35-9AA2-71AE113A7623}" destId="{2E66426D-962B-483E-B30E-0E1101B760A6}" srcOrd="1" destOrd="0" presId="urn:microsoft.com/office/officeart/2005/8/layout/hierarchy1"/>
    <dgm:cxn modelId="{C0897CF8-7E5D-417B-B225-9718963977B7}" type="presParOf" srcId="{8A44504E-15D4-46BF-89B7-3F68AF0A3B91}" destId="{85B37561-3C4E-47E6-BE59-360E0728407B}" srcOrd="6" destOrd="0" presId="urn:microsoft.com/office/officeart/2005/8/layout/hierarchy1"/>
    <dgm:cxn modelId="{BF1B9AB4-A71E-4401-BC8F-685F57AA4309}" type="presParOf" srcId="{8A44504E-15D4-46BF-89B7-3F68AF0A3B91}" destId="{902D5DDB-2BBE-4E5D-9C85-D3354FB5C6B8}" srcOrd="7" destOrd="0" presId="urn:microsoft.com/office/officeart/2005/8/layout/hierarchy1"/>
    <dgm:cxn modelId="{56DB3B8B-52D6-4D69-8F2A-2AD199E8519A}" type="presParOf" srcId="{902D5DDB-2BBE-4E5D-9C85-D3354FB5C6B8}" destId="{01E72DB4-8DE0-4696-A879-91214F93D184}" srcOrd="0" destOrd="0" presId="urn:microsoft.com/office/officeart/2005/8/layout/hierarchy1"/>
    <dgm:cxn modelId="{4767E3CD-D909-48B3-95D1-3AAD5DF74707}" type="presParOf" srcId="{01E72DB4-8DE0-4696-A879-91214F93D184}" destId="{00C086E7-65AF-49E1-9DBE-C5687D1807C7}" srcOrd="0" destOrd="0" presId="urn:microsoft.com/office/officeart/2005/8/layout/hierarchy1"/>
    <dgm:cxn modelId="{2B913B02-8CD1-46C3-A533-4895A5FCE993}" type="presParOf" srcId="{01E72DB4-8DE0-4696-A879-91214F93D184}" destId="{7C3CD503-235C-4A77-A02B-6D91B058F39E}" srcOrd="1" destOrd="0" presId="urn:microsoft.com/office/officeart/2005/8/layout/hierarchy1"/>
    <dgm:cxn modelId="{AD41A5BF-2F83-4A5C-9A85-AF09F16F5796}" type="presParOf" srcId="{902D5DDB-2BBE-4E5D-9C85-D3354FB5C6B8}" destId="{4EAC5AC6-28D3-487E-935D-028069CFED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FF7D05-932F-4D8C-A13B-E39EC74FFF6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CDC6EC-04EB-4B9E-83C1-E6A2969D5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9444BA-50FC-4455-8CFA-752BE75C20B2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907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511005-F9E0-4616-80AE-DF294AD8FCC5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67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A7F9-1BBC-406D-B8D7-753A38D04F44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15F-BE89-4A68-80CD-8B10D6E1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FCBF-7700-41E1-ABEC-F88A3EDA115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ACD4-85B3-4913-A246-52F593F34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27D1-5B73-4BD3-96E5-9B015CB07CA9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E29B-BFBC-47B7-85A8-DB1CA44CD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6351-53E3-4661-A398-CA5A74197965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E4F0-E185-4325-A87C-1C5D4B995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A1ED-7B89-4D99-BC42-6FBAED345D8E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6222-9E6F-4775-9940-BA55AE76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3975-A2FF-4696-A41B-961444A9B36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537E-E228-4748-B349-EA39C344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A9CC-A1C6-41A1-AEFF-8FC97971C914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421-E56E-40CA-AE01-AB88EDABB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203F-78B3-4B61-88D8-21A9376EADF4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4FF3-2089-4B14-A556-F720983F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A532-EF95-4252-89C4-48459094406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1643-83A5-4032-9850-C590C526B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692B-0541-49A4-B3A2-5C16F1A897E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D6B2-0CC9-408B-83E3-F232332A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9814-B96D-41CD-AB58-3B7DE0EAB3CE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BC71-2DD4-43F9-9F22-FB92202E4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D4EA"/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2FDB1-7300-41F0-B9C7-F0367B9DC1D2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10F924D-935E-4151-ACAC-F2807C5D5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lirusanov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538" y="0"/>
            <a:ext cx="7545639" cy="768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ЯО «Центр помощи детям»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9428" y="5926138"/>
            <a:ext cx="5200650" cy="812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8" y="2071678"/>
            <a:ext cx="9286940" cy="1470025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Индивидуальная карта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развития и сопровождения ребенка и его семьи как инструмент в реабилитационной и абилитационной работе специалиста</a:t>
            </a:r>
          </a:p>
        </p:txBody>
      </p:sp>
      <p:pic>
        <p:nvPicPr>
          <p:cNvPr id="205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72" y="214291"/>
            <a:ext cx="1227841" cy="12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/>
          <p:cNvPicPr>
            <a:picLocks noChangeAspect="1"/>
          </p:cNvPicPr>
          <p:nvPr/>
        </p:nvPicPr>
        <p:blipFill>
          <a:blip r:embed="rId4" cstate="print"/>
          <a:srcRect l="24500" t="69247"/>
          <a:stretch>
            <a:fillRect/>
          </a:stretch>
        </p:blipFill>
        <p:spPr bwMode="auto">
          <a:xfrm>
            <a:off x="6687840" y="5694364"/>
            <a:ext cx="321816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Группа 18"/>
          <p:cNvGrpSpPr>
            <a:grpSpLocks/>
          </p:cNvGrpSpPr>
          <p:nvPr/>
        </p:nvGrpSpPr>
        <p:grpSpPr bwMode="auto">
          <a:xfrm>
            <a:off x="114797" y="0"/>
            <a:ext cx="233461" cy="6858000"/>
            <a:chOff x="1631504" y="0"/>
            <a:chExt cx="28803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96308" y="4763"/>
            <a:ext cx="235612" cy="6858000"/>
            <a:chOff x="107504" y="0"/>
            <a:chExt cx="288032" cy="6858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07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52572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95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696516" y="1428750"/>
            <a:ext cx="8899921" cy="1208088"/>
          </a:xfrm>
          <a:prstGeom prst="rect">
            <a:avLst/>
          </a:prstGeom>
        </p:spPr>
        <p:txBody>
          <a:bodyPr lIns="77925" tIns="38963" rIns="77925" bIns="38963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79252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985" y="3000376"/>
            <a:ext cx="6643555" cy="1925346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ЯО «Центр помощи детям»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8(4852) 32-14-45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lirusanova@yandex.ru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cpd.yaroslavl.ru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Рисунок 11"/>
          <p:cNvPicPr>
            <a:picLocks noChangeAspect="1"/>
          </p:cNvPicPr>
          <p:nvPr/>
        </p:nvPicPr>
        <p:blipFill>
          <a:blip r:embed="rId3"/>
          <a:srcRect l="24500" t="69247"/>
          <a:stretch>
            <a:fillRect/>
          </a:stretch>
        </p:blipFill>
        <p:spPr bwMode="auto">
          <a:xfrm>
            <a:off x="6230806" y="5743576"/>
            <a:ext cx="3694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666720" y="500042"/>
            <a:ext cx="4488656" cy="571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Индивидуальная карта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сопровождения ребенка раннего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возраста</a:t>
            </a:r>
          </a:p>
          <a:p>
            <a:pPr algn="ctr" eaLnBrk="0" hangingPunct="0"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уникальный инструмент для организации работы специалиста по оказанию комплексной психолого-педагогической помощи ребенку с нарушениями в развитии или риском возникновения нарушений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4" y="500042"/>
            <a:ext cx="4071934" cy="55721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трелка вниз 16"/>
          <p:cNvSpPr/>
          <p:nvPr/>
        </p:nvSpPr>
        <p:spPr>
          <a:xfrm>
            <a:off x="2738422" y="2214554"/>
            <a:ext cx="357190" cy="7858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4798" y="0"/>
            <a:ext cx="233461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>
            <a:off x="809596" y="214290"/>
            <a:ext cx="8715436" cy="1000132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применения индивидуальной карты</a:t>
            </a:r>
            <a:endParaRPr lang="ru-RU" sz="3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809596" y="1571612"/>
            <a:ext cx="8786874" cy="1071570"/>
            <a:chOff x="-1465431" y="3656448"/>
            <a:chExt cx="2532613" cy="5537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1465431" y="3656448"/>
              <a:ext cx="2532613" cy="55374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-1465431" y="3656448"/>
              <a:ext cx="2500175" cy="52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15240" rIns="22860" bIns="15240" spcCol="1270"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дифференцированная оценка развития ребенка </a:t>
              </a:r>
            </a:p>
            <a:p>
              <a:pPr algn="ctr">
                <a:defRPr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 рождения до трех лет</a:t>
              </a:r>
              <a:endPara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809596" y="2928934"/>
            <a:ext cx="8786874" cy="1285884"/>
            <a:chOff x="-1465431" y="3656448"/>
            <a:chExt cx="2532613" cy="5537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-1465431" y="3656448"/>
              <a:ext cx="2532613" cy="55374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-1465431" y="3656448"/>
              <a:ext cx="2500175" cy="52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15240" rIns="22860" bIns="15240" spcCol="1270"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возможность определить западающие и запаздывающие функции, требующие психолого-педагогического вмешательства</a:t>
              </a:r>
              <a:endPara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809596" y="4500570"/>
            <a:ext cx="8786874" cy="1357322"/>
            <a:chOff x="-1465431" y="3656448"/>
            <a:chExt cx="2532613" cy="5537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1465431" y="3656448"/>
              <a:ext cx="2532613" cy="55374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-1465431" y="3656448"/>
              <a:ext cx="2500175" cy="52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15240" rIns="22860" bIns="15240" spcCol="1270" anchor="ctr"/>
            <a:lstStyle/>
            <a:p>
              <a:pPr algn="ctr">
                <a:defRPr/>
              </a:pPr>
              <a:r>
                <a:rPr lang="ru-RU" sz="2400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динамическое наблюдение эффективности реабилитационной и абилитационной работы специалиста</a:t>
              </a:r>
              <a:endPara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Рисунок 11"/>
          <p:cNvPicPr>
            <a:picLocks noChangeAspect="1"/>
          </p:cNvPicPr>
          <p:nvPr/>
        </p:nvPicPr>
        <p:blipFill>
          <a:blip r:embed="rId2"/>
          <a:srcRect l="24500" t="69247"/>
          <a:stretch>
            <a:fillRect/>
          </a:stretch>
        </p:blipFill>
        <p:spPr bwMode="auto">
          <a:xfrm>
            <a:off x="4812338" y="6215082"/>
            <a:ext cx="47841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4798" y="0"/>
            <a:ext cx="233461" cy="6858000"/>
            <a:chOff x="1631504" y="0"/>
            <a:chExt cx="288032" cy="6858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Shape 2"/>
          <p:cNvSpPr txBox="1"/>
          <p:nvPr/>
        </p:nvSpPr>
        <p:spPr>
          <a:xfrm>
            <a:off x="982812" y="5786454"/>
            <a:ext cx="8899410" cy="7140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R="44958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специалисты реабилитационной и абилитационной работы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809596" y="4929198"/>
            <a:ext cx="434581" cy="78581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Shape 2"/>
          <p:cNvSpPr txBox="1"/>
          <p:nvPr/>
        </p:nvSpPr>
        <p:spPr>
          <a:xfrm>
            <a:off x="541703" y="3500438"/>
            <a:ext cx="8899410" cy="1642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R="449580" algn="just">
              <a:lnSpc>
                <a:spcPct val="107000"/>
              </a:lnSpc>
              <a:spcAft>
                <a:spcPts val="0"/>
              </a:spcAft>
            </a:pPr>
            <a:endParaRPr lang="ru-RU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666720" y="285728"/>
          <a:ext cx="885831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трелка вверх 13"/>
          <p:cNvSpPr/>
          <p:nvPr/>
        </p:nvSpPr>
        <p:spPr>
          <a:xfrm>
            <a:off x="4953000" y="4929198"/>
            <a:ext cx="434581" cy="78581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8953528" y="4929198"/>
            <a:ext cx="434581" cy="78581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5000">
    <p:wheel spokes="8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82" y="1142984"/>
            <a:ext cx="4071966" cy="5437170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07220" y="142875"/>
            <a:ext cx="8632060" cy="857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1.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сведения о ребенке и его семье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6238884" y="1214422"/>
            <a:ext cx="2500330" cy="642942"/>
          </a:xfrm>
          <a:prstGeom prst="borderCallout1">
            <a:avLst>
              <a:gd name="adj1" fmla="val 46277"/>
              <a:gd name="adj2" fmla="val -7153"/>
              <a:gd name="adj3" fmla="val 96443"/>
              <a:gd name="adj4" fmla="val -67826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Анкетные данные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238884" y="3000372"/>
            <a:ext cx="2500330" cy="642942"/>
          </a:xfrm>
          <a:prstGeom prst="borderCallout1">
            <a:avLst>
              <a:gd name="adj1" fmla="val 48571"/>
              <a:gd name="adj2" fmla="val -6563"/>
              <a:gd name="adj3" fmla="val 96443"/>
              <a:gd name="adj4" fmla="val -67826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статус</a:t>
            </a:r>
          </a:p>
        </p:txBody>
      </p:sp>
      <p:sp>
        <p:nvSpPr>
          <p:cNvPr id="18" name="Выноска 1 17"/>
          <p:cNvSpPr/>
          <p:nvPr/>
        </p:nvSpPr>
        <p:spPr>
          <a:xfrm>
            <a:off x="6238884" y="4572008"/>
            <a:ext cx="2500330" cy="642942"/>
          </a:xfrm>
          <a:prstGeom prst="borderCallout1">
            <a:avLst>
              <a:gd name="adj1" fmla="val 53158"/>
              <a:gd name="adj2" fmla="val -6563"/>
              <a:gd name="adj3" fmla="val 96443"/>
              <a:gd name="adj4" fmla="val -67826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Анамнестические сведения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607220" y="142875"/>
            <a:ext cx="8632060" cy="857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2.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психолого-педагогической диагностики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1142984"/>
            <a:ext cx="4348954" cy="2500330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Выноска 1 13"/>
          <p:cNvSpPr/>
          <p:nvPr/>
        </p:nvSpPr>
        <p:spPr>
          <a:xfrm>
            <a:off x="6238884" y="1214422"/>
            <a:ext cx="2857520" cy="1143008"/>
          </a:xfrm>
          <a:prstGeom prst="borderCallout1">
            <a:avLst>
              <a:gd name="adj1" fmla="val 45847"/>
              <a:gd name="adj2" fmla="val -4720"/>
              <a:gd name="adj3" fmla="val 84830"/>
              <a:gd name="adj4" fmla="val -70407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психического развития ребенка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2" y="3857628"/>
            <a:ext cx="4214842" cy="2645234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Выноска 1 17"/>
          <p:cNvSpPr/>
          <p:nvPr/>
        </p:nvSpPr>
        <p:spPr>
          <a:xfrm flipH="1">
            <a:off x="738158" y="4071942"/>
            <a:ext cx="3000396" cy="1285884"/>
          </a:xfrm>
          <a:prstGeom prst="borderCallout1">
            <a:avLst>
              <a:gd name="adj1" fmla="val 52298"/>
              <a:gd name="adj2" fmla="val -6160"/>
              <a:gd name="adj3" fmla="val 80386"/>
              <a:gd name="adj4" fmla="val -56521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профиля развития по шкалам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607220" y="142875"/>
            <a:ext cx="8632060" cy="857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3.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помощь детям раннего возраста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1214422"/>
            <a:ext cx="3589759" cy="478634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Выноска 1 13"/>
          <p:cNvSpPr/>
          <p:nvPr/>
        </p:nvSpPr>
        <p:spPr>
          <a:xfrm>
            <a:off x="5524504" y="1214422"/>
            <a:ext cx="3571900" cy="4786346"/>
          </a:xfrm>
          <a:prstGeom prst="borderCallout1">
            <a:avLst>
              <a:gd name="adj1" fmla="val 45847"/>
              <a:gd name="adj2" fmla="val -4720"/>
              <a:gd name="adj3" fmla="val 56482"/>
              <a:gd name="adj4" fmla="val -45220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и содержание реабилитационной и абилитационной работы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Зрительное и слуховое восприятие.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Сенсорные представления: цвет, форма, величина.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Эмоции и социальное поведение.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Движения и действия с предметами.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речи.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Навыки и умения.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607220" y="142875"/>
            <a:ext cx="8632060" cy="8572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t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4.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 ребенка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34" y="1428736"/>
            <a:ext cx="4390115" cy="192882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62" y="3714752"/>
            <a:ext cx="3429024" cy="2591475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Выноска 1 13"/>
          <p:cNvSpPr/>
          <p:nvPr/>
        </p:nvSpPr>
        <p:spPr>
          <a:xfrm>
            <a:off x="5524504" y="1928802"/>
            <a:ext cx="3571900" cy="3786214"/>
          </a:xfrm>
          <a:prstGeom prst="borderCallout1">
            <a:avLst>
              <a:gd name="adj1" fmla="val 44923"/>
              <a:gd name="adj2" fmla="val -2243"/>
              <a:gd name="adj3" fmla="val 78051"/>
              <a:gd name="adj4" fmla="val -27052"/>
            </a:avLst>
          </a:prstGeom>
          <a:solidFill>
            <a:srgbClr val="F0F298"/>
          </a:solidFill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и содержание реабилитационной и абилитационной работы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Родительские собрания.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Семейные праздники.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Консультации для родителей.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Мастерские для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381496" y="428604"/>
            <a:ext cx="528641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реабилитационной и абилитационной работы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4797" y="0"/>
            <a:ext cx="233461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4381496" y="4572008"/>
            <a:ext cx="5357850" cy="1214446"/>
          </a:xfrm>
          <a:prstGeom prst="roundRect">
            <a:avLst/>
          </a:prstGeom>
          <a:solidFill>
            <a:srgbClr val="F0F2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769808" y="4714884"/>
            <a:ext cx="63267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Современная технология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сопровождения ребенка и его семьи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0058" y="1571612"/>
            <a:ext cx="5357849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законодательства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10058" y="2643182"/>
            <a:ext cx="528641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работы специалиста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714356"/>
            <a:ext cx="3571900" cy="47863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Стрелка вверх 22"/>
          <p:cNvSpPr/>
          <p:nvPr/>
        </p:nvSpPr>
        <p:spPr>
          <a:xfrm rot="10800000">
            <a:off x="6810388" y="3643314"/>
            <a:ext cx="434581" cy="78581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4410</TotalTime>
  <Words>289</Words>
  <Application>Microsoft Office PowerPoint</Application>
  <PresentationFormat>Лист A4 (210x297 мм)</PresentationFormat>
  <Paragraphs>68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ГОУ ЯО «Центр помощи детям»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Ярославской области ГОУ ЯО «Центр помощи детям»</dc:title>
  <dc:creator>Сергей</dc:creator>
  <cp:lastModifiedBy>Галина Овсеповна Рощина</cp:lastModifiedBy>
  <cp:revision>251</cp:revision>
  <dcterms:created xsi:type="dcterms:W3CDTF">2019-04-17T00:09:59Z</dcterms:created>
  <dcterms:modified xsi:type="dcterms:W3CDTF">2021-03-30T06:34:14Z</dcterms:modified>
</cp:coreProperties>
</file>