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0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94A7-8060-4C9C-B518-39D2996310F6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786DD-7857-4ED2-B876-7F934287BB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272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52EB7E-7552-4049-A1E3-5205426EAF5E}" type="slidenum">
              <a:rPr lang="ru-RU" altLang="ru-RU">
                <a:latin typeface="Calibri" panose="020F0502020204030204" pitchFamily="34" charset="0"/>
              </a:rPr>
              <a:pPr/>
              <a:t>1</a:t>
            </a:fld>
            <a:endParaRPr lang="ru-RU" altLang="ru-RU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919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un.org/ru/documents/ods.asp?m=A/RES/42/11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Прямая соединительная линия 17"/>
          <p:cNvCxnSpPr/>
          <p:nvPr/>
        </p:nvCxnSpPr>
        <p:spPr>
          <a:xfrm>
            <a:off x="1143000" y="836613"/>
            <a:ext cx="6858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169168" y="5589240"/>
            <a:ext cx="6858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www.iro.yar.ru/fileadmin/iro/shabl/images/iro__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66" y="224373"/>
            <a:ext cx="850353" cy="88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30920" y="311761"/>
            <a:ext cx="82810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Государственное автономное учреждение дополнительного профессионального образования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Ярославской области «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Институт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образования»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5780" y="1647164"/>
            <a:ext cx="69847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день борьбы со злоупотреблением наркотическими средствами и их незаконным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оборотом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(26 июня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2022)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2283" y="5733256"/>
            <a:ext cx="7173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 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инклюзивного образования ГАУ ДПО ЯО ИРО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50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7944" y="762941"/>
            <a:ext cx="313978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975" y="1827678"/>
            <a:ext cx="852642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1987 года Генеральная Ассамблея приняла резолюцию 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42/112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постановила отмечать 26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июня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борьбы со злоупотреблением наркотическими средствами и их незаконным оборотом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знак выражения своей решимости усиливать деятельность и сотрудничество для достижения цели создания международного общества, свободного от наркомании. В этой резолюции предлагаются дальнейшие меры на основе Международной конференции по борьбе со злоупотреблением наркотическими средствами и их незаконным оборотом 1987 года.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Ежегодно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поддержку Дня выступают частные лица, сообщества и организации, целью которых является распространение информации о проблеме злоупотребления наркотическими средствами.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Международный день борьбы со злоупотреблением наркотическими средствами и их  незаконным оборото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Международный день борьбы со злоупотреблением наркотическими средствами и их  незаконным оборотом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" y="160337"/>
            <a:ext cx="2743200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76044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107</TotalTime>
  <Words>41</Words>
  <Application>Microsoft Office PowerPoint</Application>
  <PresentationFormat>Экран 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О.В. Иерусалимцева</dc:creator>
  <cp:lastModifiedBy>О.В. Иерусалимцева</cp:lastModifiedBy>
  <cp:revision>8</cp:revision>
  <dcterms:created xsi:type="dcterms:W3CDTF">2022-05-25T08:46:51Z</dcterms:created>
  <dcterms:modified xsi:type="dcterms:W3CDTF">2022-06-22T10:19:54Z</dcterms:modified>
</cp:coreProperties>
</file>