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94A7-8060-4C9C-B518-39D2996310F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786DD-7857-4ED2-B876-7F934287BB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7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52EB7E-7552-4049-A1E3-5205426EAF5E}" type="slidenum">
              <a:rPr lang="ru-RU" altLang="ru-RU">
                <a:latin typeface="Calibri" panose="020F0502020204030204" pitchFamily="34" charset="0"/>
              </a:rPr>
              <a:pPr/>
              <a:t>1</a:t>
            </a:fld>
            <a:endParaRPr lang="ru-RU" alt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1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1143000" y="836613"/>
            <a:ext cx="6858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169168" y="5589240"/>
            <a:ext cx="6858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iro.yar.ru/fileadmin/iro/shabl/images/iro_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6" y="224373"/>
            <a:ext cx="850353" cy="88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30920" y="311761"/>
            <a:ext cx="8281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Государственное автономное учреждение дополнительного профессионального образования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Ярославской области «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Институт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образования»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8057" y="2264369"/>
            <a:ext cx="42546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Всемирный день без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табака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(31 мая 2022)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283" y="5733256"/>
            <a:ext cx="7173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инклюзивного образования ГАУ ДПО ЯО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5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6632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64704"/>
            <a:ext cx="852642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Ежегодно, начиная с 1987 г., 31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отмечается Всемирный день без табака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Министерство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Российской Федерации приложило значительные усилия для ужесточения национального антитабачного законодательства, с тем чтобы снизить уровень заболеваемости и смертности, связанных с потреблением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табака: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2013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в стране был принят Федеральный закон №15-ФЗ, один из самых всеобъемлющих антитабачных законов в мире. Такой подход к борьбе с потреблением табака помог правительству всего за семь лет, с 2009 по 2016 год, сократить число курильщиков на 21% и снизить продажи табачных изделий почти на 30%.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2020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Федеральный закон от 31.07.2020 N 303-ФЗ  «О внесении изменений в отдельные законодательные акты Российской Федерации по вопросу охраны здоровья граждан от последствий потребления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продукции», закон, приравнивающий электронные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к табачным изделиям в отношении регулирования.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2021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утвержден Порядок оказания медицинской помощи взрослому населению по прекращению потребления табака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продукции, лечению табачной (никотиновой) зависимости, последствий потребления табака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продукции, а также создания специализированных кабинетов медицинской помощи в отказе от потребления табака.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676"/>
            <a:ext cx="1068223" cy="1288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6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16632"/>
            <a:ext cx="5472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78297"/>
            <a:ext cx="84728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Всемирная организация здравоохранения отмечает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эту дату,</a:t>
            </a: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акцентируя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для здоровья, сопутствующие употреблению табака, и пропагандируя  действенные меры по сокращению его потребления.</a:t>
            </a:r>
          </a:p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Всемирной организации здравоохранения:</a:t>
            </a:r>
          </a:p>
          <a:p>
            <a:pPr lvl="1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- 90 % смертей в мире вызвано раком легких, провоцирует который курение;</a:t>
            </a:r>
          </a:p>
          <a:p>
            <a:pPr lvl="1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- 25 % смертельных случаев от ишемической болезни сердца обусловлены курением;</a:t>
            </a:r>
          </a:p>
          <a:p>
            <a:pPr lvl="1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каждые 10 секунд на планете умирает один заядлый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курильщик.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Россия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одна из стран, поддерживающих борьбу с курением. Сокращение потребления табака и алкоголя – такова одна из главных задач, которые реализуются в настоящее время Приоритетным национальным проектом «Здоровье».  </a:t>
            </a: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курит, как минимум каждая десятая женщина, а  среди старшеклассников и студентов – 53 % юношей и 28 % девушек.  Заядлыми курильщиками сегодня можно назвать 50-60-% российских мужчин.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94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81369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Целью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Всемирного дня отказа от курения – способствовать снижению распространения табачной зависимости, вовлечение в борьбу против  курения всех слоев населения и врачей всех специальностей, профилактика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табакокурения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информирование общества о пагубном воздействии табака на здоровье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205610"/>
            <a:ext cx="4038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Всемирный день без табака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9" t="15112" r="13332" b="14957"/>
          <a:stretch/>
        </p:blipFill>
        <p:spPr bwMode="auto">
          <a:xfrm>
            <a:off x="6320146" y="2717177"/>
            <a:ext cx="2608085" cy="138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1"/>
          <a:stretch/>
        </p:blipFill>
        <p:spPr bwMode="auto">
          <a:xfrm>
            <a:off x="395536" y="2797561"/>
            <a:ext cx="2933700" cy="142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895" y="3509324"/>
            <a:ext cx="2762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59222"/>
            <a:ext cx="2902931" cy="205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26" y="4818923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428324"/>
            <a:ext cx="1535871" cy="1150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37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160454"/>
            <a:ext cx="68047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Десять советов тому, кто решил бросить курить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9524" y="764703"/>
            <a:ext cx="849447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1.Придумывайте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отказываться от предложенных сигарет и постоянно отрабатывайте их.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2.Научитесь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говорить «нет» - Вы никому не обязаны объяснять, почему Вы бросили курить.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3.Когда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 уже будет за плечами небольшая победа, старайтесь не воспитывать окружающих. Вряд ли кому-то это понравится.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4.Избегайте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знакомые ситуации, когда соблазн закурить особенно велик.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5.Если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Вас курят ваши родители или близкие родственники, попросите их отвести для этого какое-то другое место.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6.Подумайте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стоит ли Вам общаться с друзьями, которые не уважают Ваше решение бросить курить.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7.Уберите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дома все предметы, связанные с курением.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8.Введите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свой график дня здоровый распорядок и старайтесь придерживаться его.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9.Попросите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друзей поддержать Вас и не подтрунивать над Вами.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10.Поощряйте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за каждый день победы над курением.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7"/>
          <a:stretch/>
        </p:blipFill>
        <p:spPr bwMode="auto">
          <a:xfrm>
            <a:off x="140701" y="56062"/>
            <a:ext cx="1017646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680947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</TotalTime>
  <Words>359</Words>
  <Application>Microsoft Office PowerPoint</Application>
  <PresentationFormat>Экран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О.В. Иерусалимцева</dc:creator>
  <cp:lastModifiedBy>О.В. Иерусалимцева</cp:lastModifiedBy>
  <cp:revision>7</cp:revision>
  <dcterms:created xsi:type="dcterms:W3CDTF">2022-05-25T08:46:51Z</dcterms:created>
  <dcterms:modified xsi:type="dcterms:W3CDTF">2022-05-25T10:51:08Z</dcterms:modified>
</cp:coreProperties>
</file>