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0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9D870B-7FF9-4E78-AEDD-E6A641943D7C}" type="doc">
      <dgm:prSet loTypeId="urn:microsoft.com/office/officeart/2005/8/layout/gear1" loCatId="cycle" qsTypeId="urn:microsoft.com/office/officeart/2005/8/quickstyle/simple3" qsCatId="simple" csTypeId="urn:microsoft.com/office/officeart/2005/8/colors/colorful4" csCatId="colorful" phldr="1"/>
      <dgm:spPr/>
    </dgm:pt>
    <dgm:pt modelId="{8457C2C0-DF08-4301-91DC-77E2FF443429}">
      <dgm:prSet phldrT="[Текст]"/>
      <dgm:spPr/>
      <dgm:t>
        <a:bodyPr/>
        <a:lstStyle/>
        <a:p>
          <a:r>
            <a:rPr lang="ru-RU" dirty="0"/>
            <a:t>человек</a:t>
          </a:r>
        </a:p>
      </dgm:t>
    </dgm:pt>
    <dgm:pt modelId="{E5EEB480-1921-457E-ADB4-50B880FA46C2}" type="parTrans" cxnId="{173134EB-C66E-4693-AFCB-1FE8F69CB8E4}">
      <dgm:prSet/>
      <dgm:spPr/>
      <dgm:t>
        <a:bodyPr/>
        <a:lstStyle/>
        <a:p>
          <a:endParaRPr lang="ru-RU"/>
        </a:p>
      </dgm:t>
    </dgm:pt>
    <dgm:pt modelId="{740276CE-826C-4340-88F6-FDCB97B7782F}" type="sibTrans" cxnId="{173134EB-C66E-4693-AFCB-1FE8F69CB8E4}">
      <dgm:prSet/>
      <dgm:spPr/>
      <dgm:t>
        <a:bodyPr/>
        <a:lstStyle/>
        <a:p>
          <a:endParaRPr lang="ru-RU"/>
        </a:p>
      </dgm:t>
    </dgm:pt>
    <dgm:pt modelId="{34DEB22A-B99D-4387-9D9B-15D78A8F3105}">
      <dgm:prSet phldrT="[Текст]"/>
      <dgm:spPr/>
      <dgm:t>
        <a:bodyPr/>
        <a:lstStyle/>
        <a:p>
          <a:r>
            <a:rPr lang="ru-RU" dirty="0"/>
            <a:t>общество</a:t>
          </a:r>
        </a:p>
      </dgm:t>
    </dgm:pt>
    <dgm:pt modelId="{8C8EC27D-7EDB-4C53-B3D9-429A9C30376F}" type="parTrans" cxnId="{E2F4EBA4-755F-4806-B5A7-809F315F8770}">
      <dgm:prSet/>
      <dgm:spPr/>
      <dgm:t>
        <a:bodyPr/>
        <a:lstStyle/>
        <a:p>
          <a:endParaRPr lang="ru-RU"/>
        </a:p>
      </dgm:t>
    </dgm:pt>
    <dgm:pt modelId="{CB26587F-0899-4A69-850C-3468BF86F150}" type="sibTrans" cxnId="{E2F4EBA4-755F-4806-B5A7-809F315F8770}">
      <dgm:prSet/>
      <dgm:spPr/>
      <dgm:t>
        <a:bodyPr/>
        <a:lstStyle/>
        <a:p>
          <a:endParaRPr lang="ru-RU"/>
        </a:p>
      </dgm:t>
    </dgm:pt>
    <dgm:pt modelId="{5A628B83-8D37-401D-80B7-6A9463DF83F1}">
      <dgm:prSet phldrT="[Текст]"/>
      <dgm:spPr/>
      <dgm:t>
        <a:bodyPr/>
        <a:lstStyle/>
        <a:p>
          <a:r>
            <a:rPr lang="ru-RU" dirty="0"/>
            <a:t>условия</a:t>
          </a:r>
        </a:p>
      </dgm:t>
    </dgm:pt>
    <dgm:pt modelId="{322E729A-0D87-4E8D-A7F6-78750D1C1F82}" type="parTrans" cxnId="{63F29B31-E0A3-42EB-B210-17A8B11735AF}">
      <dgm:prSet/>
      <dgm:spPr/>
      <dgm:t>
        <a:bodyPr/>
        <a:lstStyle/>
        <a:p>
          <a:endParaRPr lang="ru-RU"/>
        </a:p>
      </dgm:t>
    </dgm:pt>
    <dgm:pt modelId="{F9CF6303-CD92-48B4-B214-AAFF8E5CA673}" type="sibTrans" cxnId="{63F29B31-E0A3-42EB-B210-17A8B11735AF}">
      <dgm:prSet/>
      <dgm:spPr/>
      <dgm:t>
        <a:bodyPr/>
        <a:lstStyle/>
        <a:p>
          <a:endParaRPr lang="ru-RU"/>
        </a:p>
      </dgm:t>
    </dgm:pt>
    <dgm:pt modelId="{AD2E6D7E-1FC3-4C43-A3DC-E117CFFD92FD}" type="pres">
      <dgm:prSet presAssocID="{EB9D870B-7FF9-4E78-AEDD-E6A641943D7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0B6C02E-EAB2-4454-82E6-A3542605FD8A}" type="pres">
      <dgm:prSet presAssocID="{8457C2C0-DF08-4301-91DC-77E2FF443429}" presName="gear1" presStyleLbl="node1" presStyleIdx="0" presStyleCnt="3">
        <dgm:presLayoutVars>
          <dgm:chMax val="1"/>
          <dgm:bulletEnabled val="1"/>
        </dgm:presLayoutVars>
      </dgm:prSet>
      <dgm:spPr/>
    </dgm:pt>
    <dgm:pt modelId="{03F96110-778F-4F8F-A466-D242F05B073C}" type="pres">
      <dgm:prSet presAssocID="{8457C2C0-DF08-4301-91DC-77E2FF443429}" presName="gear1srcNode" presStyleLbl="node1" presStyleIdx="0" presStyleCnt="3"/>
      <dgm:spPr/>
    </dgm:pt>
    <dgm:pt modelId="{3A1B01A8-E72C-4787-BBC5-8596E975DADB}" type="pres">
      <dgm:prSet presAssocID="{8457C2C0-DF08-4301-91DC-77E2FF443429}" presName="gear1dstNode" presStyleLbl="node1" presStyleIdx="0" presStyleCnt="3"/>
      <dgm:spPr/>
    </dgm:pt>
    <dgm:pt modelId="{DB75FEE6-A384-4CBE-B023-26FF9A5F19D2}" type="pres">
      <dgm:prSet presAssocID="{34DEB22A-B99D-4387-9D9B-15D78A8F3105}" presName="gear2" presStyleLbl="node1" presStyleIdx="1" presStyleCnt="3">
        <dgm:presLayoutVars>
          <dgm:chMax val="1"/>
          <dgm:bulletEnabled val="1"/>
        </dgm:presLayoutVars>
      </dgm:prSet>
      <dgm:spPr/>
    </dgm:pt>
    <dgm:pt modelId="{7C9C64BC-84F3-4C50-8273-A3357625A6D4}" type="pres">
      <dgm:prSet presAssocID="{34DEB22A-B99D-4387-9D9B-15D78A8F3105}" presName="gear2srcNode" presStyleLbl="node1" presStyleIdx="1" presStyleCnt="3"/>
      <dgm:spPr/>
    </dgm:pt>
    <dgm:pt modelId="{D6C5B3BB-9C9D-4451-B0A4-36166D467AE5}" type="pres">
      <dgm:prSet presAssocID="{34DEB22A-B99D-4387-9D9B-15D78A8F3105}" presName="gear2dstNode" presStyleLbl="node1" presStyleIdx="1" presStyleCnt="3"/>
      <dgm:spPr/>
    </dgm:pt>
    <dgm:pt modelId="{7BEE9746-17A7-40E2-BF97-26D5F0153FF7}" type="pres">
      <dgm:prSet presAssocID="{5A628B83-8D37-401D-80B7-6A9463DF83F1}" presName="gear3" presStyleLbl="node1" presStyleIdx="2" presStyleCnt="3"/>
      <dgm:spPr/>
    </dgm:pt>
    <dgm:pt modelId="{480F2326-72AF-4175-93CD-54BEA3694CA2}" type="pres">
      <dgm:prSet presAssocID="{5A628B83-8D37-401D-80B7-6A9463DF83F1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2283E0EF-48A5-4369-88EC-755821B7F567}" type="pres">
      <dgm:prSet presAssocID="{5A628B83-8D37-401D-80B7-6A9463DF83F1}" presName="gear3srcNode" presStyleLbl="node1" presStyleIdx="2" presStyleCnt="3"/>
      <dgm:spPr/>
    </dgm:pt>
    <dgm:pt modelId="{60A0EFD4-D15D-45E3-B3F0-A020FE6EB2E9}" type="pres">
      <dgm:prSet presAssocID="{5A628B83-8D37-401D-80B7-6A9463DF83F1}" presName="gear3dstNode" presStyleLbl="node1" presStyleIdx="2" presStyleCnt="3"/>
      <dgm:spPr/>
    </dgm:pt>
    <dgm:pt modelId="{DB7EDF5C-0D6A-4141-B411-120AC7B142EC}" type="pres">
      <dgm:prSet presAssocID="{740276CE-826C-4340-88F6-FDCB97B7782F}" presName="connector1" presStyleLbl="sibTrans2D1" presStyleIdx="0" presStyleCnt="3"/>
      <dgm:spPr/>
    </dgm:pt>
    <dgm:pt modelId="{5E40F0ED-E432-4633-B22C-83F0596E3277}" type="pres">
      <dgm:prSet presAssocID="{CB26587F-0899-4A69-850C-3468BF86F150}" presName="connector2" presStyleLbl="sibTrans2D1" presStyleIdx="1" presStyleCnt="3"/>
      <dgm:spPr/>
    </dgm:pt>
    <dgm:pt modelId="{4A2EAF62-84F2-451D-8163-E828C7DF7092}" type="pres">
      <dgm:prSet presAssocID="{F9CF6303-CD92-48B4-B214-AAFF8E5CA673}" presName="connector3" presStyleLbl="sibTrans2D1" presStyleIdx="2" presStyleCnt="3"/>
      <dgm:spPr/>
    </dgm:pt>
  </dgm:ptLst>
  <dgm:cxnLst>
    <dgm:cxn modelId="{A39E9D0D-B3B0-4141-BD94-3152A87A2221}" type="presOf" srcId="{F9CF6303-CD92-48B4-B214-AAFF8E5CA673}" destId="{4A2EAF62-84F2-451D-8163-E828C7DF7092}" srcOrd="0" destOrd="0" presId="urn:microsoft.com/office/officeart/2005/8/layout/gear1"/>
    <dgm:cxn modelId="{AA52A71E-0961-47C7-BAD2-DCCCEDA85129}" type="presOf" srcId="{5A628B83-8D37-401D-80B7-6A9463DF83F1}" destId="{480F2326-72AF-4175-93CD-54BEA3694CA2}" srcOrd="1" destOrd="0" presId="urn:microsoft.com/office/officeart/2005/8/layout/gear1"/>
    <dgm:cxn modelId="{25549520-27BF-41CC-B8E9-26E144371412}" type="presOf" srcId="{740276CE-826C-4340-88F6-FDCB97B7782F}" destId="{DB7EDF5C-0D6A-4141-B411-120AC7B142EC}" srcOrd="0" destOrd="0" presId="urn:microsoft.com/office/officeart/2005/8/layout/gear1"/>
    <dgm:cxn modelId="{16E8AD22-A051-4CD1-863E-3C689EE651F1}" type="presOf" srcId="{34DEB22A-B99D-4387-9D9B-15D78A8F3105}" destId="{D6C5B3BB-9C9D-4451-B0A4-36166D467AE5}" srcOrd="2" destOrd="0" presId="urn:microsoft.com/office/officeart/2005/8/layout/gear1"/>
    <dgm:cxn modelId="{C2F49029-9EAE-4C2D-BD15-189FF489E312}" type="presOf" srcId="{5A628B83-8D37-401D-80B7-6A9463DF83F1}" destId="{60A0EFD4-D15D-45E3-B3F0-A020FE6EB2E9}" srcOrd="3" destOrd="0" presId="urn:microsoft.com/office/officeart/2005/8/layout/gear1"/>
    <dgm:cxn modelId="{63F29B31-E0A3-42EB-B210-17A8B11735AF}" srcId="{EB9D870B-7FF9-4E78-AEDD-E6A641943D7C}" destId="{5A628B83-8D37-401D-80B7-6A9463DF83F1}" srcOrd="2" destOrd="0" parTransId="{322E729A-0D87-4E8D-A7F6-78750D1C1F82}" sibTransId="{F9CF6303-CD92-48B4-B214-AAFF8E5CA673}"/>
    <dgm:cxn modelId="{F7A3FC3C-C596-4059-BFCB-1EDE1A98DEC2}" type="presOf" srcId="{CB26587F-0899-4A69-850C-3468BF86F150}" destId="{5E40F0ED-E432-4633-B22C-83F0596E3277}" srcOrd="0" destOrd="0" presId="urn:microsoft.com/office/officeart/2005/8/layout/gear1"/>
    <dgm:cxn modelId="{969C8348-F0FB-4A44-B32D-709530100400}" type="presOf" srcId="{8457C2C0-DF08-4301-91DC-77E2FF443429}" destId="{E0B6C02E-EAB2-4454-82E6-A3542605FD8A}" srcOrd="0" destOrd="0" presId="urn:microsoft.com/office/officeart/2005/8/layout/gear1"/>
    <dgm:cxn modelId="{97C73569-6BCA-4208-9ABF-AF807736B622}" type="presOf" srcId="{34DEB22A-B99D-4387-9D9B-15D78A8F3105}" destId="{7C9C64BC-84F3-4C50-8273-A3357625A6D4}" srcOrd="1" destOrd="0" presId="urn:microsoft.com/office/officeart/2005/8/layout/gear1"/>
    <dgm:cxn modelId="{1BA24584-8C68-4136-BDE6-8AAC0CC35979}" type="presOf" srcId="{8457C2C0-DF08-4301-91DC-77E2FF443429}" destId="{3A1B01A8-E72C-4787-BBC5-8596E975DADB}" srcOrd="2" destOrd="0" presId="urn:microsoft.com/office/officeart/2005/8/layout/gear1"/>
    <dgm:cxn modelId="{B358008F-32DF-40BB-BC70-D69011B168A4}" type="presOf" srcId="{5A628B83-8D37-401D-80B7-6A9463DF83F1}" destId="{2283E0EF-48A5-4369-88EC-755821B7F567}" srcOrd="2" destOrd="0" presId="urn:microsoft.com/office/officeart/2005/8/layout/gear1"/>
    <dgm:cxn modelId="{E2F4EBA4-755F-4806-B5A7-809F315F8770}" srcId="{EB9D870B-7FF9-4E78-AEDD-E6A641943D7C}" destId="{34DEB22A-B99D-4387-9D9B-15D78A8F3105}" srcOrd="1" destOrd="0" parTransId="{8C8EC27D-7EDB-4C53-B3D9-429A9C30376F}" sibTransId="{CB26587F-0899-4A69-850C-3468BF86F150}"/>
    <dgm:cxn modelId="{9BD791BB-5B45-40C4-A669-4F317F4B5763}" type="presOf" srcId="{8457C2C0-DF08-4301-91DC-77E2FF443429}" destId="{03F96110-778F-4F8F-A466-D242F05B073C}" srcOrd="1" destOrd="0" presId="urn:microsoft.com/office/officeart/2005/8/layout/gear1"/>
    <dgm:cxn modelId="{E73BA2CC-2966-4830-B0CB-72FDFF084845}" type="presOf" srcId="{5A628B83-8D37-401D-80B7-6A9463DF83F1}" destId="{7BEE9746-17A7-40E2-BF97-26D5F0153FF7}" srcOrd="0" destOrd="0" presId="urn:microsoft.com/office/officeart/2005/8/layout/gear1"/>
    <dgm:cxn modelId="{173134EB-C66E-4693-AFCB-1FE8F69CB8E4}" srcId="{EB9D870B-7FF9-4E78-AEDD-E6A641943D7C}" destId="{8457C2C0-DF08-4301-91DC-77E2FF443429}" srcOrd="0" destOrd="0" parTransId="{E5EEB480-1921-457E-ADB4-50B880FA46C2}" sibTransId="{740276CE-826C-4340-88F6-FDCB97B7782F}"/>
    <dgm:cxn modelId="{D9EF40F1-9B7D-419E-BDDF-2A45E2C170DA}" type="presOf" srcId="{EB9D870B-7FF9-4E78-AEDD-E6A641943D7C}" destId="{AD2E6D7E-1FC3-4C43-A3DC-E117CFFD92FD}" srcOrd="0" destOrd="0" presId="urn:microsoft.com/office/officeart/2005/8/layout/gear1"/>
    <dgm:cxn modelId="{EE2B56F7-AF96-47C6-9642-6758BE26A9F9}" type="presOf" srcId="{34DEB22A-B99D-4387-9D9B-15D78A8F3105}" destId="{DB75FEE6-A384-4CBE-B023-26FF9A5F19D2}" srcOrd="0" destOrd="0" presId="urn:microsoft.com/office/officeart/2005/8/layout/gear1"/>
    <dgm:cxn modelId="{CC6CE07B-9AE4-423C-8979-05DF9DDC5B59}" type="presParOf" srcId="{AD2E6D7E-1FC3-4C43-A3DC-E117CFFD92FD}" destId="{E0B6C02E-EAB2-4454-82E6-A3542605FD8A}" srcOrd="0" destOrd="0" presId="urn:microsoft.com/office/officeart/2005/8/layout/gear1"/>
    <dgm:cxn modelId="{FC7C2F5C-12A4-4868-B49B-CF60154BE7F0}" type="presParOf" srcId="{AD2E6D7E-1FC3-4C43-A3DC-E117CFFD92FD}" destId="{03F96110-778F-4F8F-A466-D242F05B073C}" srcOrd="1" destOrd="0" presId="urn:microsoft.com/office/officeart/2005/8/layout/gear1"/>
    <dgm:cxn modelId="{B7195AAC-AD29-4DE6-91C1-9A041A10C8D4}" type="presParOf" srcId="{AD2E6D7E-1FC3-4C43-A3DC-E117CFFD92FD}" destId="{3A1B01A8-E72C-4787-BBC5-8596E975DADB}" srcOrd="2" destOrd="0" presId="urn:microsoft.com/office/officeart/2005/8/layout/gear1"/>
    <dgm:cxn modelId="{D3C6CB54-5155-4742-8D58-CAE0E22E06DB}" type="presParOf" srcId="{AD2E6D7E-1FC3-4C43-A3DC-E117CFFD92FD}" destId="{DB75FEE6-A384-4CBE-B023-26FF9A5F19D2}" srcOrd="3" destOrd="0" presId="urn:microsoft.com/office/officeart/2005/8/layout/gear1"/>
    <dgm:cxn modelId="{DEC67216-1C92-4091-84F6-D2C72B09007A}" type="presParOf" srcId="{AD2E6D7E-1FC3-4C43-A3DC-E117CFFD92FD}" destId="{7C9C64BC-84F3-4C50-8273-A3357625A6D4}" srcOrd="4" destOrd="0" presId="urn:microsoft.com/office/officeart/2005/8/layout/gear1"/>
    <dgm:cxn modelId="{F98BE736-492D-4A70-B223-846FDE9362C5}" type="presParOf" srcId="{AD2E6D7E-1FC3-4C43-A3DC-E117CFFD92FD}" destId="{D6C5B3BB-9C9D-4451-B0A4-36166D467AE5}" srcOrd="5" destOrd="0" presId="urn:microsoft.com/office/officeart/2005/8/layout/gear1"/>
    <dgm:cxn modelId="{F81219BC-7DF6-4E07-A583-15B1D7F14642}" type="presParOf" srcId="{AD2E6D7E-1FC3-4C43-A3DC-E117CFFD92FD}" destId="{7BEE9746-17A7-40E2-BF97-26D5F0153FF7}" srcOrd="6" destOrd="0" presId="urn:microsoft.com/office/officeart/2005/8/layout/gear1"/>
    <dgm:cxn modelId="{8461E642-C1DB-4877-9EE6-A2BBE01FAB2C}" type="presParOf" srcId="{AD2E6D7E-1FC3-4C43-A3DC-E117CFFD92FD}" destId="{480F2326-72AF-4175-93CD-54BEA3694CA2}" srcOrd="7" destOrd="0" presId="urn:microsoft.com/office/officeart/2005/8/layout/gear1"/>
    <dgm:cxn modelId="{D933A76A-FA00-4ED4-B9FF-0CD4C6F03383}" type="presParOf" srcId="{AD2E6D7E-1FC3-4C43-A3DC-E117CFFD92FD}" destId="{2283E0EF-48A5-4369-88EC-755821B7F567}" srcOrd="8" destOrd="0" presId="urn:microsoft.com/office/officeart/2005/8/layout/gear1"/>
    <dgm:cxn modelId="{F9ED3887-1B5D-4ADA-ACE5-0040FE64870D}" type="presParOf" srcId="{AD2E6D7E-1FC3-4C43-A3DC-E117CFFD92FD}" destId="{60A0EFD4-D15D-45E3-B3F0-A020FE6EB2E9}" srcOrd="9" destOrd="0" presId="urn:microsoft.com/office/officeart/2005/8/layout/gear1"/>
    <dgm:cxn modelId="{C6A3B5AB-84E9-4B45-A078-01D3CAFB14FD}" type="presParOf" srcId="{AD2E6D7E-1FC3-4C43-A3DC-E117CFFD92FD}" destId="{DB7EDF5C-0D6A-4141-B411-120AC7B142EC}" srcOrd="10" destOrd="0" presId="urn:microsoft.com/office/officeart/2005/8/layout/gear1"/>
    <dgm:cxn modelId="{0F7544A8-07F2-4EF2-8EE2-5A6A6B143D23}" type="presParOf" srcId="{AD2E6D7E-1FC3-4C43-A3DC-E117CFFD92FD}" destId="{5E40F0ED-E432-4633-B22C-83F0596E3277}" srcOrd="11" destOrd="0" presId="urn:microsoft.com/office/officeart/2005/8/layout/gear1"/>
    <dgm:cxn modelId="{56FAFDEA-1BD6-43DD-B3BD-DC4E241FBC7F}" type="presParOf" srcId="{AD2E6D7E-1FC3-4C43-A3DC-E117CFFD92FD}" destId="{4A2EAF62-84F2-451D-8163-E828C7DF709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1A330B-DB9E-4127-AE4C-3CB3FA4C5475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40127F1-106E-4EBD-B401-32A88FB72F03}">
      <dgm:prSet phldrT="[Текст]"/>
      <dgm:spPr/>
      <dgm:t>
        <a:bodyPr/>
        <a:lstStyle/>
        <a:p>
          <a:r>
            <a:rPr lang="ru-RU"/>
            <a:t>представления</a:t>
          </a:r>
        </a:p>
        <a:p>
          <a:r>
            <a:rPr lang="ru-RU"/>
            <a:t>знания о нозологиях</a:t>
          </a:r>
          <a:endParaRPr lang="ru-RU" dirty="0"/>
        </a:p>
      </dgm:t>
    </dgm:pt>
    <dgm:pt modelId="{0FED52DD-74ED-41BE-B5ED-C616B5E79DE7}" type="parTrans" cxnId="{DB5AD6B3-D4B6-41C4-9392-F4364A493FE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BA17EBEB-7033-4214-9779-A34CC44842FD}" type="sibTrans" cxnId="{DB5AD6B3-D4B6-41C4-9392-F4364A493FE8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4E13477A-C2BB-4EAE-947E-981C2A13111D}">
      <dgm:prSet phldrT="[Текст]"/>
      <dgm:spPr/>
      <dgm:t>
        <a:bodyPr/>
        <a:lstStyle/>
        <a:p>
          <a:r>
            <a:rPr lang="ru-RU"/>
            <a:t>методы приемы</a:t>
          </a:r>
        </a:p>
        <a:p>
          <a:r>
            <a:rPr lang="ru-RU"/>
            <a:t>подходы</a:t>
          </a:r>
          <a:endParaRPr lang="ru-RU" dirty="0"/>
        </a:p>
      </dgm:t>
    </dgm:pt>
    <dgm:pt modelId="{5B741D57-F247-4F21-8E8A-D56112757A48}" type="parTrans" cxnId="{874548E8-0E0A-477A-B43F-ED38FF894F2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01D14F8-20ED-469D-A218-6166E2EF003C}" type="sibTrans" cxnId="{874548E8-0E0A-477A-B43F-ED38FF894F26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A3F38B66-A435-440A-83AC-20A48F265C97}">
      <dgm:prSet phldrT="[Текст]"/>
      <dgm:spPr/>
      <dgm:t>
        <a:bodyPr/>
        <a:lstStyle/>
        <a:p>
          <a:r>
            <a:rPr lang="ru-RU"/>
            <a:t>мотивация</a:t>
          </a:r>
          <a:endParaRPr lang="ru-RU" dirty="0"/>
        </a:p>
      </dgm:t>
    </dgm:pt>
    <dgm:pt modelId="{406172F2-F20B-4BF1-835B-1530EA999D48}" type="parTrans" cxnId="{F963AC1D-CB4F-442D-9E35-82FD85B7A2C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946D753B-67E5-4433-8CF5-468ABE1F13D0}" type="sibTrans" cxnId="{F963AC1D-CB4F-442D-9E35-82FD85B7A2C4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E44DEA1-8440-458F-B07D-17B93A63FECF}">
      <dgm:prSet phldrT="[Текст]"/>
      <dgm:spPr/>
      <dgm:t>
        <a:bodyPr/>
        <a:lstStyle/>
        <a:p>
          <a:r>
            <a:rPr lang="ru-RU"/>
            <a:t>организационные умения</a:t>
          </a:r>
          <a:endParaRPr lang="ru-RU" dirty="0"/>
        </a:p>
      </dgm:t>
    </dgm:pt>
    <dgm:pt modelId="{675899B2-9E24-4093-8B86-43E24F427F06}" type="parTrans" cxnId="{2203926E-3ECC-49A0-8E54-DDEF62E07AC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69ECAA55-73DA-4F7A-B3FA-6399A38DEB38}" type="sibTrans" cxnId="{2203926E-3ECC-49A0-8E54-DDEF62E07ACD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4E7CBFC-5F14-47FE-B41C-8375246C3A57}">
      <dgm:prSet phldrT="[Текст]"/>
      <dgm:spPr/>
      <dgm:t>
        <a:bodyPr/>
        <a:lstStyle/>
        <a:p>
          <a:r>
            <a:rPr lang="ru-RU"/>
            <a:t>компетенции в области конфликтологии</a:t>
          </a:r>
          <a:endParaRPr lang="ru-RU" dirty="0"/>
        </a:p>
      </dgm:t>
    </dgm:pt>
    <dgm:pt modelId="{67E8F617-4CC4-4D32-A206-6BDFB9E1CB07}" type="parTrans" cxnId="{4788830E-EB42-4186-8464-7A178079CA1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F1D2F760-DC43-4D21-B982-BFC370280BC1}" type="sibTrans" cxnId="{4788830E-EB42-4186-8464-7A178079CA19}">
      <dgm:prSet/>
      <dgm:spPr/>
      <dgm:t>
        <a:bodyPr/>
        <a:lstStyle/>
        <a:p>
          <a:endParaRPr lang="ru-RU">
            <a:solidFill>
              <a:schemeClr val="tx1"/>
            </a:solidFill>
          </a:endParaRPr>
        </a:p>
      </dgm:t>
    </dgm:pt>
    <dgm:pt modelId="{217C80EC-FE56-43EE-8FA1-E731EA4348B7}" type="pres">
      <dgm:prSet presAssocID="{C71A330B-DB9E-4127-AE4C-3CB3FA4C5475}" presName="diagram" presStyleCnt="0">
        <dgm:presLayoutVars>
          <dgm:dir/>
          <dgm:resizeHandles val="exact"/>
        </dgm:presLayoutVars>
      </dgm:prSet>
      <dgm:spPr/>
    </dgm:pt>
    <dgm:pt modelId="{C436582F-D85C-48BB-BBAF-6245BFD8B3E0}" type="pres">
      <dgm:prSet presAssocID="{B40127F1-106E-4EBD-B401-32A88FB72F03}" presName="node" presStyleLbl="node1" presStyleIdx="0" presStyleCnt="5">
        <dgm:presLayoutVars>
          <dgm:bulletEnabled val="1"/>
        </dgm:presLayoutVars>
      </dgm:prSet>
      <dgm:spPr/>
    </dgm:pt>
    <dgm:pt modelId="{3B051637-82FD-4980-BEE8-959E7B2808E5}" type="pres">
      <dgm:prSet presAssocID="{BA17EBEB-7033-4214-9779-A34CC44842FD}" presName="sibTrans" presStyleCnt="0"/>
      <dgm:spPr/>
    </dgm:pt>
    <dgm:pt modelId="{70DB469C-097E-40C3-9650-CEB80F7D4CD9}" type="pres">
      <dgm:prSet presAssocID="{4E13477A-C2BB-4EAE-947E-981C2A13111D}" presName="node" presStyleLbl="node1" presStyleIdx="1" presStyleCnt="5" custLinFactNeighborX="1001" custLinFactNeighborY="834">
        <dgm:presLayoutVars>
          <dgm:bulletEnabled val="1"/>
        </dgm:presLayoutVars>
      </dgm:prSet>
      <dgm:spPr/>
    </dgm:pt>
    <dgm:pt modelId="{A66B79D9-EB48-448E-B9E0-3AF6344D2E95}" type="pres">
      <dgm:prSet presAssocID="{F01D14F8-20ED-469D-A218-6166E2EF003C}" presName="sibTrans" presStyleCnt="0"/>
      <dgm:spPr/>
    </dgm:pt>
    <dgm:pt modelId="{7D9F3510-623F-4357-A8BA-DDCDAADF69CF}" type="pres">
      <dgm:prSet presAssocID="{A3F38B66-A435-440A-83AC-20A48F265C97}" presName="node" presStyleLbl="node1" presStyleIdx="2" presStyleCnt="5">
        <dgm:presLayoutVars>
          <dgm:bulletEnabled val="1"/>
        </dgm:presLayoutVars>
      </dgm:prSet>
      <dgm:spPr/>
    </dgm:pt>
    <dgm:pt modelId="{9E800A82-08EE-45E3-88BA-6492115DC82D}" type="pres">
      <dgm:prSet presAssocID="{946D753B-67E5-4433-8CF5-468ABE1F13D0}" presName="sibTrans" presStyleCnt="0"/>
      <dgm:spPr/>
    </dgm:pt>
    <dgm:pt modelId="{73C48F0D-8514-4BD5-A44E-624B8537F63C}" type="pres">
      <dgm:prSet presAssocID="{2E44DEA1-8440-458F-B07D-17B93A63FECF}" presName="node" presStyleLbl="node1" presStyleIdx="3" presStyleCnt="5" custScaleX="95021">
        <dgm:presLayoutVars>
          <dgm:bulletEnabled val="1"/>
        </dgm:presLayoutVars>
      </dgm:prSet>
      <dgm:spPr/>
    </dgm:pt>
    <dgm:pt modelId="{A025D796-1E7B-4ABD-853B-17A9C527A44A}" type="pres">
      <dgm:prSet presAssocID="{69ECAA55-73DA-4F7A-B3FA-6399A38DEB38}" presName="sibTrans" presStyleCnt="0"/>
      <dgm:spPr/>
    </dgm:pt>
    <dgm:pt modelId="{14F23CD8-B08D-4F0B-853A-5A0009906D82}" type="pres">
      <dgm:prSet presAssocID="{F4E7CBFC-5F14-47FE-B41C-8375246C3A57}" presName="node" presStyleLbl="node1" presStyleIdx="4" presStyleCnt="5">
        <dgm:presLayoutVars>
          <dgm:bulletEnabled val="1"/>
        </dgm:presLayoutVars>
      </dgm:prSet>
      <dgm:spPr/>
    </dgm:pt>
  </dgm:ptLst>
  <dgm:cxnLst>
    <dgm:cxn modelId="{4788830E-EB42-4186-8464-7A178079CA19}" srcId="{C71A330B-DB9E-4127-AE4C-3CB3FA4C5475}" destId="{F4E7CBFC-5F14-47FE-B41C-8375246C3A57}" srcOrd="4" destOrd="0" parTransId="{67E8F617-4CC4-4D32-A206-6BDFB9E1CB07}" sibTransId="{F1D2F760-DC43-4D21-B982-BFC370280BC1}"/>
    <dgm:cxn modelId="{F963AC1D-CB4F-442D-9E35-82FD85B7A2C4}" srcId="{C71A330B-DB9E-4127-AE4C-3CB3FA4C5475}" destId="{A3F38B66-A435-440A-83AC-20A48F265C97}" srcOrd="2" destOrd="0" parTransId="{406172F2-F20B-4BF1-835B-1530EA999D48}" sibTransId="{946D753B-67E5-4433-8CF5-468ABE1F13D0}"/>
    <dgm:cxn modelId="{1E997965-3395-4820-AA65-F369F2E9F980}" type="presOf" srcId="{2E44DEA1-8440-458F-B07D-17B93A63FECF}" destId="{73C48F0D-8514-4BD5-A44E-624B8537F63C}" srcOrd="0" destOrd="0" presId="urn:microsoft.com/office/officeart/2005/8/layout/default"/>
    <dgm:cxn modelId="{2203926E-3ECC-49A0-8E54-DDEF62E07ACD}" srcId="{C71A330B-DB9E-4127-AE4C-3CB3FA4C5475}" destId="{2E44DEA1-8440-458F-B07D-17B93A63FECF}" srcOrd="3" destOrd="0" parTransId="{675899B2-9E24-4093-8B86-43E24F427F06}" sibTransId="{69ECAA55-73DA-4F7A-B3FA-6399A38DEB38}"/>
    <dgm:cxn modelId="{5AA3F482-DBB8-4167-8D7B-C77044C0741A}" type="presOf" srcId="{4E13477A-C2BB-4EAE-947E-981C2A13111D}" destId="{70DB469C-097E-40C3-9650-CEB80F7D4CD9}" srcOrd="0" destOrd="0" presId="urn:microsoft.com/office/officeart/2005/8/layout/default"/>
    <dgm:cxn modelId="{A3B140B2-4A14-4140-9EDD-BF8D8424CE09}" type="presOf" srcId="{A3F38B66-A435-440A-83AC-20A48F265C97}" destId="{7D9F3510-623F-4357-A8BA-DDCDAADF69CF}" srcOrd="0" destOrd="0" presId="urn:microsoft.com/office/officeart/2005/8/layout/default"/>
    <dgm:cxn modelId="{DB5AD6B3-D4B6-41C4-9392-F4364A493FE8}" srcId="{C71A330B-DB9E-4127-AE4C-3CB3FA4C5475}" destId="{B40127F1-106E-4EBD-B401-32A88FB72F03}" srcOrd="0" destOrd="0" parTransId="{0FED52DD-74ED-41BE-B5ED-C616B5E79DE7}" sibTransId="{BA17EBEB-7033-4214-9779-A34CC44842FD}"/>
    <dgm:cxn modelId="{C811DDC6-C103-4884-BE87-363855B6AA43}" type="presOf" srcId="{B40127F1-106E-4EBD-B401-32A88FB72F03}" destId="{C436582F-D85C-48BB-BBAF-6245BFD8B3E0}" srcOrd="0" destOrd="0" presId="urn:microsoft.com/office/officeart/2005/8/layout/default"/>
    <dgm:cxn modelId="{9DD1D3CC-CDD7-493F-B63A-798B120CA30A}" type="presOf" srcId="{C71A330B-DB9E-4127-AE4C-3CB3FA4C5475}" destId="{217C80EC-FE56-43EE-8FA1-E731EA4348B7}" srcOrd="0" destOrd="0" presId="urn:microsoft.com/office/officeart/2005/8/layout/default"/>
    <dgm:cxn modelId="{A685E3D5-FBFA-4485-80FF-8FB0A0A52BA2}" type="presOf" srcId="{F4E7CBFC-5F14-47FE-B41C-8375246C3A57}" destId="{14F23CD8-B08D-4F0B-853A-5A0009906D82}" srcOrd="0" destOrd="0" presId="urn:microsoft.com/office/officeart/2005/8/layout/default"/>
    <dgm:cxn modelId="{874548E8-0E0A-477A-B43F-ED38FF894F26}" srcId="{C71A330B-DB9E-4127-AE4C-3CB3FA4C5475}" destId="{4E13477A-C2BB-4EAE-947E-981C2A13111D}" srcOrd="1" destOrd="0" parTransId="{5B741D57-F247-4F21-8E8A-D56112757A48}" sibTransId="{F01D14F8-20ED-469D-A218-6166E2EF003C}"/>
    <dgm:cxn modelId="{B5753C61-D147-49BE-BEFB-225A87A3F894}" type="presParOf" srcId="{217C80EC-FE56-43EE-8FA1-E731EA4348B7}" destId="{C436582F-D85C-48BB-BBAF-6245BFD8B3E0}" srcOrd="0" destOrd="0" presId="urn:microsoft.com/office/officeart/2005/8/layout/default"/>
    <dgm:cxn modelId="{65C95147-E499-49C2-848D-4A94F63090CC}" type="presParOf" srcId="{217C80EC-FE56-43EE-8FA1-E731EA4348B7}" destId="{3B051637-82FD-4980-BEE8-959E7B2808E5}" srcOrd="1" destOrd="0" presId="urn:microsoft.com/office/officeart/2005/8/layout/default"/>
    <dgm:cxn modelId="{60BAD052-3B28-4197-88BE-1327963664DE}" type="presParOf" srcId="{217C80EC-FE56-43EE-8FA1-E731EA4348B7}" destId="{70DB469C-097E-40C3-9650-CEB80F7D4CD9}" srcOrd="2" destOrd="0" presId="urn:microsoft.com/office/officeart/2005/8/layout/default"/>
    <dgm:cxn modelId="{61376F4A-EBF8-4756-92DD-780F1044B18D}" type="presParOf" srcId="{217C80EC-FE56-43EE-8FA1-E731EA4348B7}" destId="{A66B79D9-EB48-448E-B9E0-3AF6344D2E95}" srcOrd="3" destOrd="0" presId="urn:microsoft.com/office/officeart/2005/8/layout/default"/>
    <dgm:cxn modelId="{0291AF50-361B-4482-A4E0-CD703C675EA7}" type="presParOf" srcId="{217C80EC-FE56-43EE-8FA1-E731EA4348B7}" destId="{7D9F3510-623F-4357-A8BA-DDCDAADF69CF}" srcOrd="4" destOrd="0" presId="urn:microsoft.com/office/officeart/2005/8/layout/default"/>
    <dgm:cxn modelId="{CE6ED7BD-5ACD-44FA-95E0-59D68E00012F}" type="presParOf" srcId="{217C80EC-FE56-43EE-8FA1-E731EA4348B7}" destId="{9E800A82-08EE-45E3-88BA-6492115DC82D}" srcOrd="5" destOrd="0" presId="urn:microsoft.com/office/officeart/2005/8/layout/default"/>
    <dgm:cxn modelId="{2A6EDBCF-2C6C-41DA-8D98-27799881F223}" type="presParOf" srcId="{217C80EC-FE56-43EE-8FA1-E731EA4348B7}" destId="{73C48F0D-8514-4BD5-A44E-624B8537F63C}" srcOrd="6" destOrd="0" presId="urn:microsoft.com/office/officeart/2005/8/layout/default"/>
    <dgm:cxn modelId="{0E48D2D7-C1B0-43F0-8F58-3DE3BD886F42}" type="presParOf" srcId="{217C80EC-FE56-43EE-8FA1-E731EA4348B7}" destId="{A025D796-1E7B-4ABD-853B-17A9C527A44A}" srcOrd="7" destOrd="0" presId="urn:microsoft.com/office/officeart/2005/8/layout/default"/>
    <dgm:cxn modelId="{1ACAE712-57E7-4A47-9D33-0E6145EE4FF3}" type="presParOf" srcId="{217C80EC-FE56-43EE-8FA1-E731EA4348B7}" destId="{14F23CD8-B08D-4F0B-853A-5A0009906D8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EA367B-5626-4CBD-8FDD-3954C63BA64E}" type="doc">
      <dgm:prSet loTypeId="urn:microsoft.com/office/officeart/2005/8/layout/pyramid4" loCatId="relationship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6FAC670-2C03-4F0E-9821-5E9067CEBD78}">
      <dgm:prSet phldrT="[Текст]"/>
      <dgm:spPr/>
      <dgm:t>
        <a:bodyPr/>
        <a:lstStyle/>
        <a:p>
          <a:r>
            <a:rPr lang="ru-RU" b="1" dirty="0"/>
            <a:t>работа в команде</a:t>
          </a:r>
        </a:p>
      </dgm:t>
    </dgm:pt>
    <dgm:pt modelId="{559C393B-86BA-4772-95EB-C61ECAED57B1}" type="parTrans" cxnId="{C038E717-F6C5-42AD-A727-BAA9E9445691}">
      <dgm:prSet/>
      <dgm:spPr/>
      <dgm:t>
        <a:bodyPr/>
        <a:lstStyle/>
        <a:p>
          <a:endParaRPr lang="ru-RU" b="1"/>
        </a:p>
      </dgm:t>
    </dgm:pt>
    <dgm:pt modelId="{5F0DF877-1E5D-448E-8C58-5D705E3574AE}" type="sibTrans" cxnId="{C038E717-F6C5-42AD-A727-BAA9E9445691}">
      <dgm:prSet/>
      <dgm:spPr/>
      <dgm:t>
        <a:bodyPr/>
        <a:lstStyle/>
        <a:p>
          <a:endParaRPr lang="ru-RU" b="1"/>
        </a:p>
      </dgm:t>
    </dgm:pt>
    <dgm:pt modelId="{3D41CFCC-5DA2-4614-9DAC-812528366674}">
      <dgm:prSet phldrT="[Текст]"/>
      <dgm:spPr/>
      <dgm:t>
        <a:bodyPr/>
        <a:lstStyle/>
        <a:p>
          <a:r>
            <a:rPr lang="ru-RU" b="1" dirty="0"/>
            <a:t>настойчивость</a:t>
          </a:r>
        </a:p>
      </dgm:t>
    </dgm:pt>
    <dgm:pt modelId="{547DAD91-3DD9-4ACA-912E-0DF58B1FEE2F}" type="parTrans" cxnId="{71F0541C-C69D-4FDA-A0DA-3333D9A461ED}">
      <dgm:prSet/>
      <dgm:spPr/>
      <dgm:t>
        <a:bodyPr/>
        <a:lstStyle/>
        <a:p>
          <a:endParaRPr lang="ru-RU" b="1"/>
        </a:p>
      </dgm:t>
    </dgm:pt>
    <dgm:pt modelId="{46A07F99-407C-452E-8B75-29E168C5F2C0}" type="sibTrans" cxnId="{71F0541C-C69D-4FDA-A0DA-3333D9A461ED}">
      <dgm:prSet/>
      <dgm:spPr/>
      <dgm:t>
        <a:bodyPr/>
        <a:lstStyle/>
        <a:p>
          <a:endParaRPr lang="ru-RU" b="1"/>
        </a:p>
      </dgm:t>
    </dgm:pt>
    <dgm:pt modelId="{F153C943-C172-4175-8F18-4CCE585D410D}">
      <dgm:prSet phldrT="[Текст]"/>
      <dgm:spPr/>
      <dgm:t>
        <a:bodyPr/>
        <a:lstStyle/>
        <a:p>
          <a:r>
            <a:rPr lang="ru-RU" b="1" dirty="0"/>
            <a:t>самодисциплина</a:t>
          </a:r>
        </a:p>
      </dgm:t>
    </dgm:pt>
    <dgm:pt modelId="{FAC27ED7-4A24-4FDE-B126-2C50656C6B55}" type="parTrans" cxnId="{9E12E2CF-F4CD-4052-8CBC-33B3B575E636}">
      <dgm:prSet/>
      <dgm:spPr/>
      <dgm:t>
        <a:bodyPr/>
        <a:lstStyle/>
        <a:p>
          <a:endParaRPr lang="ru-RU" b="1"/>
        </a:p>
      </dgm:t>
    </dgm:pt>
    <dgm:pt modelId="{E1E9C2DE-E7C6-446F-9F41-99F4BDF6D6C9}" type="sibTrans" cxnId="{9E12E2CF-F4CD-4052-8CBC-33B3B575E636}">
      <dgm:prSet/>
      <dgm:spPr/>
      <dgm:t>
        <a:bodyPr/>
        <a:lstStyle/>
        <a:p>
          <a:endParaRPr lang="ru-RU" b="1"/>
        </a:p>
      </dgm:t>
    </dgm:pt>
    <dgm:pt modelId="{80030ED5-FB46-4C63-877D-7F228FC3A061}">
      <dgm:prSet phldrT="[Текст]"/>
      <dgm:spPr/>
      <dgm:t>
        <a:bodyPr/>
        <a:lstStyle/>
        <a:p>
          <a:r>
            <a:rPr lang="ru-RU" b="1" dirty="0"/>
            <a:t>саморегуляция</a:t>
          </a:r>
        </a:p>
      </dgm:t>
    </dgm:pt>
    <dgm:pt modelId="{668BCC1F-3BB7-44A8-BAC1-3046E146C95C}" type="parTrans" cxnId="{7E229C6E-FC2E-469B-A25A-693CAF968ED5}">
      <dgm:prSet/>
      <dgm:spPr/>
      <dgm:t>
        <a:bodyPr/>
        <a:lstStyle/>
        <a:p>
          <a:endParaRPr lang="ru-RU" b="1"/>
        </a:p>
      </dgm:t>
    </dgm:pt>
    <dgm:pt modelId="{4F93AE9B-8651-4926-AB44-8E76CEC53ADD}" type="sibTrans" cxnId="{7E229C6E-FC2E-469B-A25A-693CAF968ED5}">
      <dgm:prSet/>
      <dgm:spPr/>
      <dgm:t>
        <a:bodyPr/>
        <a:lstStyle/>
        <a:p>
          <a:endParaRPr lang="ru-RU" b="1"/>
        </a:p>
      </dgm:t>
    </dgm:pt>
    <dgm:pt modelId="{E80DDFEE-E2EA-4F53-9BFA-961DB7451273}" type="pres">
      <dgm:prSet presAssocID="{E4EA367B-5626-4CBD-8FDD-3954C63BA64E}" presName="compositeShape" presStyleCnt="0">
        <dgm:presLayoutVars>
          <dgm:chMax val="9"/>
          <dgm:dir/>
          <dgm:resizeHandles val="exact"/>
        </dgm:presLayoutVars>
      </dgm:prSet>
      <dgm:spPr/>
    </dgm:pt>
    <dgm:pt modelId="{1CDBB62F-4B94-477F-9646-038A237BD8E7}" type="pres">
      <dgm:prSet presAssocID="{E4EA367B-5626-4CBD-8FDD-3954C63BA64E}" presName="triangle1" presStyleLbl="node1" presStyleIdx="0" presStyleCnt="4">
        <dgm:presLayoutVars>
          <dgm:bulletEnabled val="1"/>
        </dgm:presLayoutVars>
      </dgm:prSet>
      <dgm:spPr/>
    </dgm:pt>
    <dgm:pt modelId="{673AA204-AF79-4BB8-8F5D-EB30C53BD0BD}" type="pres">
      <dgm:prSet presAssocID="{E4EA367B-5626-4CBD-8FDD-3954C63BA64E}" presName="triangle2" presStyleLbl="node1" presStyleIdx="1" presStyleCnt="4">
        <dgm:presLayoutVars>
          <dgm:bulletEnabled val="1"/>
        </dgm:presLayoutVars>
      </dgm:prSet>
      <dgm:spPr/>
    </dgm:pt>
    <dgm:pt modelId="{6F3DCC14-738E-4F60-A51F-378101044B80}" type="pres">
      <dgm:prSet presAssocID="{E4EA367B-5626-4CBD-8FDD-3954C63BA64E}" presName="triangle3" presStyleLbl="node1" presStyleIdx="2" presStyleCnt="4">
        <dgm:presLayoutVars>
          <dgm:bulletEnabled val="1"/>
        </dgm:presLayoutVars>
      </dgm:prSet>
      <dgm:spPr/>
    </dgm:pt>
    <dgm:pt modelId="{B2F415D3-463B-4EAD-98E4-56880665B935}" type="pres">
      <dgm:prSet presAssocID="{E4EA367B-5626-4CBD-8FDD-3954C63BA64E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C038E717-F6C5-42AD-A727-BAA9E9445691}" srcId="{E4EA367B-5626-4CBD-8FDD-3954C63BA64E}" destId="{36FAC670-2C03-4F0E-9821-5E9067CEBD78}" srcOrd="0" destOrd="0" parTransId="{559C393B-86BA-4772-95EB-C61ECAED57B1}" sibTransId="{5F0DF877-1E5D-448E-8C58-5D705E3574AE}"/>
    <dgm:cxn modelId="{71F0541C-C69D-4FDA-A0DA-3333D9A461ED}" srcId="{E4EA367B-5626-4CBD-8FDD-3954C63BA64E}" destId="{3D41CFCC-5DA2-4614-9DAC-812528366674}" srcOrd="1" destOrd="0" parTransId="{547DAD91-3DD9-4ACA-912E-0DF58B1FEE2F}" sibTransId="{46A07F99-407C-452E-8B75-29E168C5F2C0}"/>
    <dgm:cxn modelId="{49F5D862-7231-4DAD-B790-4962DC13ED65}" type="presOf" srcId="{36FAC670-2C03-4F0E-9821-5E9067CEBD78}" destId="{1CDBB62F-4B94-477F-9646-038A237BD8E7}" srcOrd="0" destOrd="0" presId="urn:microsoft.com/office/officeart/2005/8/layout/pyramid4"/>
    <dgm:cxn modelId="{3E4ECC65-4D80-482D-88B3-15786C886266}" type="presOf" srcId="{E4EA367B-5626-4CBD-8FDD-3954C63BA64E}" destId="{E80DDFEE-E2EA-4F53-9BFA-961DB7451273}" srcOrd="0" destOrd="0" presId="urn:microsoft.com/office/officeart/2005/8/layout/pyramid4"/>
    <dgm:cxn modelId="{7E229C6E-FC2E-469B-A25A-693CAF968ED5}" srcId="{E4EA367B-5626-4CBD-8FDD-3954C63BA64E}" destId="{80030ED5-FB46-4C63-877D-7F228FC3A061}" srcOrd="3" destOrd="0" parTransId="{668BCC1F-3BB7-44A8-BAC1-3046E146C95C}" sibTransId="{4F93AE9B-8651-4926-AB44-8E76CEC53ADD}"/>
    <dgm:cxn modelId="{CCC8D773-9EA5-4813-A2CA-E3278DA2D6F8}" type="presOf" srcId="{3D41CFCC-5DA2-4614-9DAC-812528366674}" destId="{673AA204-AF79-4BB8-8F5D-EB30C53BD0BD}" srcOrd="0" destOrd="0" presId="urn:microsoft.com/office/officeart/2005/8/layout/pyramid4"/>
    <dgm:cxn modelId="{163DED8C-FB98-4FC4-A800-9239C6F28E70}" type="presOf" srcId="{80030ED5-FB46-4C63-877D-7F228FC3A061}" destId="{B2F415D3-463B-4EAD-98E4-56880665B935}" srcOrd="0" destOrd="0" presId="urn:microsoft.com/office/officeart/2005/8/layout/pyramid4"/>
    <dgm:cxn modelId="{9E12E2CF-F4CD-4052-8CBC-33B3B575E636}" srcId="{E4EA367B-5626-4CBD-8FDD-3954C63BA64E}" destId="{F153C943-C172-4175-8F18-4CCE585D410D}" srcOrd="2" destOrd="0" parTransId="{FAC27ED7-4A24-4FDE-B126-2C50656C6B55}" sibTransId="{E1E9C2DE-E7C6-446F-9F41-99F4BDF6D6C9}"/>
    <dgm:cxn modelId="{9219ADE5-4C3E-42FC-8FC8-ADC4F9765888}" type="presOf" srcId="{F153C943-C172-4175-8F18-4CCE585D410D}" destId="{6F3DCC14-738E-4F60-A51F-378101044B80}" srcOrd="0" destOrd="0" presId="urn:microsoft.com/office/officeart/2005/8/layout/pyramid4"/>
    <dgm:cxn modelId="{F62E6FD8-E1FC-4763-B92C-02C61114FD4E}" type="presParOf" srcId="{E80DDFEE-E2EA-4F53-9BFA-961DB7451273}" destId="{1CDBB62F-4B94-477F-9646-038A237BD8E7}" srcOrd="0" destOrd="0" presId="urn:microsoft.com/office/officeart/2005/8/layout/pyramid4"/>
    <dgm:cxn modelId="{E823F697-8FC8-4431-8513-23245044A9E1}" type="presParOf" srcId="{E80DDFEE-E2EA-4F53-9BFA-961DB7451273}" destId="{673AA204-AF79-4BB8-8F5D-EB30C53BD0BD}" srcOrd="1" destOrd="0" presId="urn:microsoft.com/office/officeart/2005/8/layout/pyramid4"/>
    <dgm:cxn modelId="{E3161996-564A-4EFD-9987-8D6C694B40D3}" type="presParOf" srcId="{E80DDFEE-E2EA-4F53-9BFA-961DB7451273}" destId="{6F3DCC14-738E-4F60-A51F-378101044B80}" srcOrd="2" destOrd="0" presId="urn:microsoft.com/office/officeart/2005/8/layout/pyramid4"/>
    <dgm:cxn modelId="{F3B6E491-357E-4966-9405-0EAE5C63928C}" type="presParOf" srcId="{E80DDFEE-E2EA-4F53-9BFA-961DB7451273}" destId="{B2F415D3-463B-4EAD-98E4-56880665B935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36D33CE-765C-4F30-A1A0-876E5A9B0722}" type="doc">
      <dgm:prSet loTypeId="urn:microsoft.com/office/officeart/2008/layout/RadialCluster" loCatId="relationship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404A4EA-965B-43E3-B6DA-AD54709A65D5}">
      <dgm:prSet phldrT="[Текст]"/>
      <dgm:spPr/>
      <dgm:t>
        <a:bodyPr/>
        <a:lstStyle/>
        <a:p>
          <a:r>
            <a:rPr lang="ru-RU" dirty="0"/>
            <a:t>Конкурсное движение</a:t>
          </a:r>
        </a:p>
      </dgm:t>
    </dgm:pt>
    <dgm:pt modelId="{09585537-5E0B-40C5-B678-0C486F2CE15C}" type="parTrans" cxnId="{4037D9E5-D2DD-48AD-AF3E-4D02F89B0B52}">
      <dgm:prSet/>
      <dgm:spPr/>
      <dgm:t>
        <a:bodyPr/>
        <a:lstStyle/>
        <a:p>
          <a:endParaRPr lang="ru-RU"/>
        </a:p>
      </dgm:t>
    </dgm:pt>
    <dgm:pt modelId="{F9BD2D40-F748-4805-B16F-3F0724F93D9C}" type="sibTrans" cxnId="{4037D9E5-D2DD-48AD-AF3E-4D02F89B0B52}">
      <dgm:prSet/>
      <dgm:spPr/>
      <dgm:t>
        <a:bodyPr/>
        <a:lstStyle/>
        <a:p>
          <a:endParaRPr lang="ru-RU"/>
        </a:p>
      </dgm:t>
    </dgm:pt>
    <dgm:pt modelId="{06DEDAB6-5FBE-4738-8A05-42F61A7A0D77}">
      <dgm:prSet phldrT="[Текст]"/>
      <dgm:spPr/>
      <dgm:t>
        <a:bodyPr/>
        <a:lstStyle/>
        <a:p>
          <a:r>
            <a:rPr lang="ru-RU" dirty="0"/>
            <a:t>Создание команды</a:t>
          </a:r>
        </a:p>
      </dgm:t>
    </dgm:pt>
    <dgm:pt modelId="{7E722097-B10E-4D3D-8A91-0AD04B81B388}" type="parTrans" cxnId="{40733C6F-40F2-4403-8082-C5D860010AA5}">
      <dgm:prSet/>
      <dgm:spPr/>
      <dgm:t>
        <a:bodyPr/>
        <a:lstStyle/>
        <a:p>
          <a:endParaRPr lang="ru-RU"/>
        </a:p>
      </dgm:t>
    </dgm:pt>
    <dgm:pt modelId="{E8C23A54-7C44-4C07-B187-D8F9BBD45204}" type="sibTrans" cxnId="{40733C6F-40F2-4403-8082-C5D860010AA5}">
      <dgm:prSet/>
      <dgm:spPr/>
      <dgm:t>
        <a:bodyPr/>
        <a:lstStyle/>
        <a:p>
          <a:endParaRPr lang="ru-RU"/>
        </a:p>
      </dgm:t>
    </dgm:pt>
    <dgm:pt modelId="{4CA59867-E680-48E9-9B09-FF9C95A509C0}">
      <dgm:prSet phldrT="[Текст]"/>
      <dgm:spPr/>
      <dgm:t>
        <a:bodyPr/>
        <a:lstStyle/>
        <a:p>
          <a:r>
            <a:rPr lang="ru-RU" dirty="0"/>
            <a:t>Опыт публичных выступлений</a:t>
          </a:r>
        </a:p>
      </dgm:t>
    </dgm:pt>
    <dgm:pt modelId="{B1C0424E-7552-4D1B-9908-403549CF6844}" type="parTrans" cxnId="{59B7D9F6-C88B-40A3-B701-29CFA9367000}">
      <dgm:prSet/>
      <dgm:spPr/>
      <dgm:t>
        <a:bodyPr/>
        <a:lstStyle/>
        <a:p>
          <a:endParaRPr lang="ru-RU"/>
        </a:p>
      </dgm:t>
    </dgm:pt>
    <dgm:pt modelId="{9AA73AAD-4FDE-4DD9-8DB9-49621C068200}" type="sibTrans" cxnId="{59B7D9F6-C88B-40A3-B701-29CFA9367000}">
      <dgm:prSet/>
      <dgm:spPr/>
      <dgm:t>
        <a:bodyPr/>
        <a:lstStyle/>
        <a:p>
          <a:endParaRPr lang="ru-RU"/>
        </a:p>
      </dgm:t>
    </dgm:pt>
    <dgm:pt modelId="{9617944D-0770-49BA-9B36-09617AE2BF74}">
      <dgm:prSet phldrT="[Текст]"/>
      <dgm:spPr/>
      <dgm:t>
        <a:bodyPr/>
        <a:lstStyle/>
        <a:p>
          <a:r>
            <a:rPr lang="ru-RU" dirty="0"/>
            <a:t>Обобщение сделанного</a:t>
          </a:r>
        </a:p>
      </dgm:t>
    </dgm:pt>
    <dgm:pt modelId="{691BF966-042C-4319-B381-568548CDA208}" type="parTrans" cxnId="{06650C98-8AFE-4790-996F-1BD584B4A141}">
      <dgm:prSet/>
      <dgm:spPr/>
      <dgm:t>
        <a:bodyPr/>
        <a:lstStyle/>
        <a:p>
          <a:endParaRPr lang="ru-RU"/>
        </a:p>
      </dgm:t>
    </dgm:pt>
    <dgm:pt modelId="{E49EB38B-B2B2-4062-B09E-5C93E36F7BF1}" type="sibTrans" cxnId="{06650C98-8AFE-4790-996F-1BD584B4A141}">
      <dgm:prSet/>
      <dgm:spPr/>
      <dgm:t>
        <a:bodyPr/>
        <a:lstStyle/>
        <a:p>
          <a:endParaRPr lang="ru-RU"/>
        </a:p>
      </dgm:t>
    </dgm:pt>
    <dgm:pt modelId="{5A5F9CA4-24EF-45C1-AA2A-B5F2221BF4D0}">
      <dgm:prSet phldrT="[Текст]"/>
      <dgm:spPr/>
      <dgm:t>
        <a:bodyPr/>
        <a:lstStyle/>
        <a:p>
          <a:r>
            <a:rPr lang="ru-RU" dirty="0"/>
            <a:t>Самоорганизация</a:t>
          </a:r>
        </a:p>
      </dgm:t>
    </dgm:pt>
    <dgm:pt modelId="{33632C95-FEF2-4371-BDE4-E6FEA7A07689}" type="parTrans" cxnId="{9007341C-0ADD-44AF-8063-ACF2A4E56073}">
      <dgm:prSet/>
      <dgm:spPr/>
      <dgm:t>
        <a:bodyPr/>
        <a:lstStyle/>
        <a:p>
          <a:endParaRPr lang="ru-RU"/>
        </a:p>
      </dgm:t>
    </dgm:pt>
    <dgm:pt modelId="{94473A00-BF00-4F8D-83BD-FEF6318A82A4}" type="sibTrans" cxnId="{9007341C-0ADD-44AF-8063-ACF2A4E56073}">
      <dgm:prSet/>
      <dgm:spPr/>
      <dgm:t>
        <a:bodyPr/>
        <a:lstStyle/>
        <a:p>
          <a:endParaRPr lang="ru-RU"/>
        </a:p>
      </dgm:t>
    </dgm:pt>
    <dgm:pt modelId="{ADDDEC3C-56C7-4C87-BC2A-48AE68D458C2}">
      <dgm:prSet phldrT="[Текст]"/>
      <dgm:spPr/>
      <dgm:t>
        <a:bodyPr/>
        <a:lstStyle/>
        <a:p>
          <a:r>
            <a:rPr lang="ru-RU" dirty="0"/>
            <a:t>Самодисциплина</a:t>
          </a:r>
        </a:p>
      </dgm:t>
    </dgm:pt>
    <dgm:pt modelId="{8D28412E-18F3-4CDF-8ECA-DD6A0B982C71}" type="parTrans" cxnId="{0B2206D3-17B1-42DE-AB75-598A5D4772B4}">
      <dgm:prSet/>
      <dgm:spPr/>
      <dgm:t>
        <a:bodyPr/>
        <a:lstStyle/>
        <a:p>
          <a:endParaRPr lang="ru-RU"/>
        </a:p>
      </dgm:t>
    </dgm:pt>
    <dgm:pt modelId="{481A464B-2822-41DB-A4FA-9BD4BD23434F}" type="sibTrans" cxnId="{0B2206D3-17B1-42DE-AB75-598A5D4772B4}">
      <dgm:prSet/>
      <dgm:spPr/>
      <dgm:t>
        <a:bodyPr/>
        <a:lstStyle/>
        <a:p>
          <a:endParaRPr lang="ru-RU"/>
        </a:p>
      </dgm:t>
    </dgm:pt>
    <dgm:pt modelId="{A50F06EE-9A84-41CF-B5DC-C68D8C829417}">
      <dgm:prSet phldrT="[Текст]"/>
      <dgm:spPr/>
      <dgm:t>
        <a:bodyPr/>
        <a:lstStyle/>
        <a:p>
          <a:r>
            <a:rPr lang="ru-RU" dirty="0"/>
            <a:t>Нестандартные решения</a:t>
          </a:r>
        </a:p>
      </dgm:t>
    </dgm:pt>
    <dgm:pt modelId="{693F4E41-A2E4-4D5D-9084-9DEC504AC7CA}" type="parTrans" cxnId="{D83B6B49-CFF9-44BD-8185-A99E58DD87BA}">
      <dgm:prSet/>
      <dgm:spPr/>
      <dgm:t>
        <a:bodyPr/>
        <a:lstStyle/>
        <a:p>
          <a:endParaRPr lang="ru-RU"/>
        </a:p>
      </dgm:t>
    </dgm:pt>
    <dgm:pt modelId="{1EBB41D5-8809-4A4C-91E1-8AB961157981}" type="sibTrans" cxnId="{D83B6B49-CFF9-44BD-8185-A99E58DD87BA}">
      <dgm:prSet/>
      <dgm:spPr/>
      <dgm:t>
        <a:bodyPr/>
        <a:lstStyle/>
        <a:p>
          <a:endParaRPr lang="ru-RU"/>
        </a:p>
      </dgm:t>
    </dgm:pt>
    <dgm:pt modelId="{0CB285B4-E4A9-4929-A14F-07C6FEAF99DB}">
      <dgm:prSet phldrT="[Текст]"/>
      <dgm:spPr/>
      <dgm:t>
        <a:bodyPr/>
        <a:lstStyle/>
        <a:p>
          <a:r>
            <a:rPr lang="ru-RU" dirty="0"/>
            <a:t>Отработка моделей поведения</a:t>
          </a:r>
        </a:p>
      </dgm:t>
    </dgm:pt>
    <dgm:pt modelId="{AB471D53-BFC5-4EC0-A2E1-85378827E57E}" type="parTrans" cxnId="{5CCDBA50-43B0-4403-AC92-591A364DC7D1}">
      <dgm:prSet/>
      <dgm:spPr/>
      <dgm:t>
        <a:bodyPr/>
        <a:lstStyle/>
        <a:p>
          <a:endParaRPr lang="ru-RU"/>
        </a:p>
      </dgm:t>
    </dgm:pt>
    <dgm:pt modelId="{26682BE2-25C6-4A86-9982-E4E4DC098EAB}" type="sibTrans" cxnId="{5CCDBA50-43B0-4403-AC92-591A364DC7D1}">
      <dgm:prSet/>
      <dgm:spPr/>
      <dgm:t>
        <a:bodyPr/>
        <a:lstStyle/>
        <a:p>
          <a:endParaRPr lang="ru-RU"/>
        </a:p>
      </dgm:t>
    </dgm:pt>
    <dgm:pt modelId="{689A2274-4D67-42D9-A1FA-EB047E20DE0A}" type="pres">
      <dgm:prSet presAssocID="{036D33CE-765C-4F30-A1A0-876E5A9B072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F0B7B5A3-45FB-4F39-8DB2-D6F8E6DC36C3}" type="pres">
      <dgm:prSet presAssocID="{3404A4EA-965B-43E3-B6DA-AD54709A65D5}" presName="singleCycle" presStyleCnt="0"/>
      <dgm:spPr/>
    </dgm:pt>
    <dgm:pt modelId="{08B82F2A-56E4-4C0C-B6EE-AAED970F558C}" type="pres">
      <dgm:prSet presAssocID="{3404A4EA-965B-43E3-B6DA-AD54709A65D5}" presName="singleCenter" presStyleLbl="node1" presStyleIdx="0" presStyleCnt="8">
        <dgm:presLayoutVars>
          <dgm:chMax val="7"/>
          <dgm:chPref val="7"/>
        </dgm:presLayoutVars>
      </dgm:prSet>
      <dgm:spPr/>
    </dgm:pt>
    <dgm:pt modelId="{76FFDEE1-C99A-4D36-A691-5F5D2AAF5E70}" type="pres">
      <dgm:prSet presAssocID="{7E722097-B10E-4D3D-8A91-0AD04B81B388}" presName="Name56" presStyleLbl="parChTrans1D2" presStyleIdx="0" presStyleCnt="7"/>
      <dgm:spPr/>
    </dgm:pt>
    <dgm:pt modelId="{C46141FE-9619-407A-90BE-17AF837A2D0E}" type="pres">
      <dgm:prSet presAssocID="{06DEDAB6-5FBE-4738-8A05-42F61A7A0D77}" presName="text0" presStyleLbl="node1" presStyleIdx="1" presStyleCnt="8">
        <dgm:presLayoutVars>
          <dgm:bulletEnabled val="1"/>
        </dgm:presLayoutVars>
      </dgm:prSet>
      <dgm:spPr/>
    </dgm:pt>
    <dgm:pt modelId="{47D9B113-5799-4B85-9A32-85534A9E5609}" type="pres">
      <dgm:prSet presAssocID="{B1C0424E-7552-4D1B-9908-403549CF6844}" presName="Name56" presStyleLbl="parChTrans1D2" presStyleIdx="1" presStyleCnt="7"/>
      <dgm:spPr/>
    </dgm:pt>
    <dgm:pt modelId="{7107B800-8D58-4E9C-97E8-960350FF8072}" type="pres">
      <dgm:prSet presAssocID="{4CA59867-E680-48E9-9B09-FF9C95A509C0}" presName="text0" presStyleLbl="node1" presStyleIdx="2" presStyleCnt="8">
        <dgm:presLayoutVars>
          <dgm:bulletEnabled val="1"/>
        </dgm:presLayoutVars>
      </dgm:prSet>
      <dgm:spPr/>
    </dgm:pt>
    <dgm:pt modelId="{F2231E13-6405-4226-AF68-35682EFF2545}" type="pres">
      <dgm:prSet presAssocID="{691BF966-042C-4319-B381-568548CDA208}" presName="Name56" presStyleLbl="parChTrans1D2" presStyleIdx="2" presStyleCnt="7"/>
      <dgm:spPr/>
    </dgm:pt>
    <dgm:pt modelId="{9BF5394F-2C19-4041-A82F-A9ABB025B880}" type="pres">
      <dgm:prSet presAssocID="{9617944D-0770-49BA-9B36-09617AE2BF74}" presName="text0" presStyleLbl="node1" presStyleIdx="3" presStyleCnt="8">
        <dgm:presLayoutVars>
          <dgm:bulletEnabled val="1"/>
        </dgm:presLayoutVars>
      </dgm:prSet>
      <dgm:spPr/>
    </dgm:pt>
    <dgm:pt modelId="{B60F3386-6807-455E-B1BF-30C7FD25491C}" type="pres">
      <dgm:prSet presAssocID="{33632C95-FEF2-4371-BDE4-E6FEA7A07689}" presName="Name56" presStyleLbl="parChTrans1D2" presStyleIdx="3" presStyleCnt="7"/>
      <dgm:spPr/>
    </dgm:pt>
    <dgm:pt modelId="{1659E85B-3F1F-4D1F-A5F1-0F957E82830B}" type="pres">
      <dgm:prSet presAssocID="{5A5F9CA4-24EF-45C1-AA2A-B5F2221BF4D0}" presName="text0" presStyleLbl="node1" presStyleIdx="4" presStyleCnt="8">
        <dgm:presLayoutVars>
          <dgm:bulletEnabled val="1"/>
        </dgm:presLayoutVars>
      </dgm:prSet>
      <dgm:spPr/>
    </dgm:pt>
    <dgm:pt modelId="{714E585A-F222-44BF-86B0-3413942465C4}" type="pres">
      <dgm:prSet presAssocID="{8D28412E-18F3-4CDF-8ECA-DD6A0B982C71}" presName="Name56" presStyleLbl="parChTrans1D2" presStyleIdx="4" presStyleCnt="7"/>
      <dgm:spPr/>
    </dgm:pt>
    <dgm:pt modelId="{18C14415-873D-4871-AE2B-A4498C77928C}" type="pres">
      <dgm:prSet presAssocID="{ADDDEC3C-56C7-4C87-BC2A-48AE68D458C2}" presName="text0" presStyleLbl="node1" presStyleIdx="5" presStyleCnt="8">
        <dgm:presLayoutVars>
          <dgm:bulletEnabled val="1"/>
        </dgm:presLayoutVars>
      </dgm:prSet>
      <dgm:spPr/>
    </dgm:pt>
    <dgm:pt modelId="{56A483C4-EC8D-455B-B66D-DE00EA4B537D}" type="pres">
      <dgm:prSet presAssocID="{693F4E41-A2E4-4D5D-9084-9DEC504AC7CA}" presName="Name56" presStyleLbl="parChTrans1D2" presStyleIdx="5" presStyleCnt="7"/>
      <dgm:spPr/>
    </dgm:pt>
    <dgm:pt modelId="{9FBB2E65-E059-4FF0-A3C9-0BC441E9985D}" type="pres">
      <dgm:prSet presAssocID="{A50F06EE-9A84-41CF-B5DC-C68D8C829417}" presName="text0" presStyleLbl="node1" presStyleIdx="6" presStyleCnt="8">
        <dgm:presLayoutVars>
          <dgm:bulletEnabled val="1"/>
        </dgm:presLayoutVars>
      </dgm:prSet>
      <dgm:spPr/>
    </dgm:pt>
    <dgm:pt modelId="{5FBE3B67-14CF-4A85-AB11-9770375B0D8D}" type="pres">
      <dgm:prSet presAssocID="{AB471D53-BFC5-4EC0-A2E1-85378827E57E}" presName="Name56" presStyleLbl="parChTrans1D2" presStyleIdx="6" presStyleCnt="7"/>
      <dgm:spPr/>
    </dgm:pt>
    <dgm:pt modelId="{C522C143-CF43-4221-8A97-71DE83F679BD}" type="pres">
      <dgm:prSet presAssocID="{0CB285B4-E4A9-4929-A14F-07C6FEAF99DB}" presName="text0" presStyleLbl="node1" presStyleIdx="7" presStyleCnt="8">
        <dgm:presLayoutVars>
          <dgm:bulletEnabled val="1"/>
        </dgm:presLayoutVars>
      </dgm:prSet>
      <dgm:spPr/>
    </dgm:pt>
  </dgm:ptLst>
  <dgm:cxnLst>
    <dgm:cxn modelId="{0A397302-68F8-4E6F-9F0C-C010D4D31A0D}" type="presOf" srcId="{33632C95-FEF2-4371-BDE4-E6FEA7A07689}" destId="{B60F3386-6807-455E-B1BF-30C7FD25491C}" srcOrd="0" destOrd="0" presId="urn:microsoft.com/office/officeart/2008/layout/RadialCluster"/>
    <dgm:cxn modelId="{E5FD8309-51BB-40D8-8D0C-9032821541A4}" type="presOf" srcId="{691BF966-042C-4319-B381-568548CDA208}" destId="{F2231E13-6405-4226-AF68-35682EFF2545}" srcOrd="0" destOrd="0" presId="urn:microsoft.com/office/officeart/2008/layout/RadialCluster"/>
    <dgm:cxn modelId="{9007341C-0ADD-44AF-8063-ACF2A4E56073}" srcId="{3404A4EA-965B-43E3-B6DA-AD54709A65D5}" destId="{5A5F9CA4-24EF-45C1-AA2A-B5F2221BF4D0}" srcOrd="3" destOrd="0" parTransId="{33632C95-FEF2-4371-BDE4-E6FEA7A07689}" sibTransId="{94473A00-BF00-4F8D-83BD-FEF6318A82A4}"/>
    <dgm:cxn modelId="{3B4DF036-E548-4DED-8434-71357D8FA69B}" type="presOf" srcId="{7E722097-B10E-4D3D-8A91-0AD04B81B388}" destId="{76FFDEE1-C99A-4D36-A691-5F5D2AAF5E70}" srcOrd="0" destOrd="0" presId="urn:microsoft.com/office/officeart/2008/layout/RadialCluster"/>
    <dgm:cxn modelId="{FF50E45D-D2FF-4337-A649-DFE0A2A649F7}" type="presOf" srcId="{8D28412E-18F3-4CDF-8ECA-DD6A0B982C71}" destId="{714E585A-F222-44BF-86B0-3413942465C4}" srcOrd="0" destOrd="0" presId="urn:microsoft.com/office/officeart/2008/layout/RadialCluster"/>
    <dgm:cxn modelId="{D83B6B49-CFF9-44BD-8185-A99E58DD87BA}" srcId="{3404A4EA-965B-43E3-B6DA-AD54709A65D5}" destId="{A50F06EE-9A84-41CF-B5DC-C68D8C829417}" srcOrd="5" destOrd="0" parTransId="{693F4E41-A2E4-4D5D-9084-9DEC504AC7CA}" sibTransId="{1EBB41D5-8809-4A4C-91E1-8AB961157981}"/>
    <dgm:cxn modelId="{AA7AFB49-BE04-467B-91C6-5E775DB21B7F}" type="presOf" srcId="{693F4E41-A2E4-4D5D-9084-9DEC504AC7CA}" destId="{56A483C4-EC8D-455B-B66D-DE00EA4B537D}" srcOrd="0" destOrd="0" presId="urn:microsoft.com/office/officeart/2008/layout/RadialCluster"/>
    <dgm:cxn modelId="{40733C6F-40F2-4403-8082-C5D860010AA5}" srcId="{3404A4EA-965B-43E3-B6DA-AD54709A65D5}" destId="{06DEDAB6-5FBE-4738-8A05-42F61A7A0D77}" srcOrd="0" destOrd="0" parTransId="{7E722097-B10E-4D3D-8A91-0AD04B81B388}" sibTransId="{E8C23A54-7C44-4C07-B187-D8F9BBD45204}"/>
    <dgm:cxn modelId="{5CCDBA50-43B0-4403-AC92-591A364DC7D1}" srcId="{3404A4EA-965B-43E3-B6DA-AD54709A65D5}" destId="{0CB285B4-E4A9-4929-A14F-07C6FEAF99DB}" srcOrd="6" destOrd="0" parTransId="{AB471D53-BFC5-4EC0-A2E1-85378827E57E}" sibTransId="{26682BE2-25C6-4A86-9982-E4E4DC098EAB}"/>
    <dgm:cxn modelId="{5F14AD7B-41DF-4067-ABED-0807F19A55EC}" type="presOf" srcId="{B1C0424E-7552-4D1B-9908-403549CF6844}" destId="{47D9B113-5799-4B85-9A32-85534A9E5609}" srcOrd="0" destOrd="0" presId="urn:microsoft.com/office/officeart/2008/layout/RadialCluster"/>
    <dgm:cxn modelId="{6E87ED95-AE6D-427A-BAC2-5C317249C421}" type="presOf" srcId="{A50F06EE-9A84-41CF-B5DC-C68D8C829417}" destId="{9FBB2E65-E059-4FF0-A3C9-0BC441E9985D}" srcOrd="0" destOrd="0" presId="urn:microsoft.com/office/officeart/2008/layout/RadialCluster"/>
    <dgm:cxn modelId="{06650C98-8AFE-4790-996F-1BD584B4A141}" srcId="{3404A4EA-965B-43E3-B6DA-AD54709A65D5}" destId="{9617944D-0770-49BA-9B36-09617AE2BF74}" srcOrd="2" destOrd="0" parTransId="{691BF966-042C-4319-B381-568548CDA208}" sibTransId="{E49EB38B-B2B2-4062-B09E-5C93E36F7BF1}"/>
    <dgm:cxn modelId="{2A9983A6-63DF-47E0-9697-B091585473E1}" type="presOf" srcId="{5A5F9CA4-24EF-45C1-AA2A-B5F2221BF4D0}" destId="{1659E85B-3F1F-4D1F-A5F1-0F957E82830B}" srcOrd="0" destOrd="0" presId="urn:microsoft.com/office/officeart/2008/layout/RadialCluster"/>
    <dgm:cxn modelId="{5501D8A7-2350-4FF9-B994-9D5CAA3C46EC}" type="presOf" srcId="{9617944D-0770-49BA-9B36-09617AE2BF74}" destId="{9BF5394F-2C19-4041-A82F-A9ABB025B880}" srcOrd="0" destOrd="0" presId="urn:microsoft.com/office/officeart/2008/layout/RadialCluster"/>
    <dgm:cxn modelId="{BDB8ECA7-6620-4844-A1B9-5DD4D02AFC49}" type="presOf" srcId="{3404A4EA-965B-43E3-B6DA-AD54709A65D5}" destId="{08B82F2A-56E4-4C0C-B6EE-AAED970F558C}" srcOrd="0" destOrd="0" presId="urn:microsoft.com/office/officeart/2008/layout/RadialCluster"/>
    <dgm:cxn modelId="{F61F24B3-11EF-4070-9712-C98AE0D986CD}" type="presOf" srcId="{06DEDAB6-5FBE-4738-8A05-42F61A7A0D77}" destId="{C46141FE-9619-407A-90BE-17AF837A2D0E}" srcOrd="0" destOrd="0" presId="urn:microsoft.com/office/officeart/2008/layout/RadialCluster"/>
    <dgm:cxn modelId="{AC5C6DB4-8DB1-44C6-9918-258820986118}" type="presOf" srcId="{0CB285B4-E4A9-4929-A14F-07C6FEAF99DB}" destId="{C522C143-CF43-4221-8A97-71DE83F679BD}" srcOrd="0" destOrd="0" presId="urn:microsoft.com/office/officeart/2008/layout/RadialCluster"/>
    <dgm:cxn modelId="{22B871BC-31DF-468E-8B6B-C1C92159D202}" type="presOf" srcId="{ADDDEC3C-56C7-4C87-BC2A-48AE68D458C2}" destId="{18C14415-873D-4871-AE2B-A4498C77928C}" srcOrd="0" destOrd="0" presId="urn:microsoft.com/office/officeart/2008/layout/RadialCluster"/>
    <dgm:cxn modelId="{0B2206D3-17B1-42DE-AB75-598A5D4772B4}" srcId="{3404A4EA-965B-43E3-B6DA-AD54709A65D5}" destId="{ADDDEC3C-56C7-4C87-BC2A-48AE68D458C2}" srcOrd="4" destOrd="0" parTransId="{8D28412E-18F3-4CDF-8ECA-DD6A0B982C71}" sibTransId="{481A464B-2822-41DB-A4FA-9BD4BD23434F}"/>
    <dgm:cxn modelId="{6901A7DC-FAF3-4486-B41A-78D29F5F88F2}" type="presOf" srcId="{AB471D53-BFC5-4EC0-A2E1-85378827E57E}" destId="{5FBE3B67-14CF-4A85-AB11-9770375B0D8D}" srcOrd="0" destOrd="0" presId="urn:microsoft.com/office/officeart/2008/layout/RadialCluster"/>
    <dgm:cxn modelId="{72A61BE5-5A41-475A-9759-E4B64F4ACA8B}" type="presOf" srcId="{4CA59867-E680-48E9-9B09-FF9C95A509C0}" destId="{7107B800-8D58-4E9C-97E8-960350FF8072}" srcOrd="0" destOrd="0" presId="urn:microsoft.com/office/officeart/2008/layout/RadialCluster"/>
    <dgm:cxn modelId="{4037D9E5-D2DD-48AD-AF3E-4D02F89B0B52}" srcId="{036D33CE-765C-4F30-A1A0-876E5A9B0722}" destId="{3404A4EA-965B-43E3-B6DA-AD54709A65D5}" srcOrd="0" destOrd="0" parTransId="{09585537-5E0B-40C5-B678-0C486F2CE15C}" sibTransId="{F9BD2D40-F748-4805-B16F-3F0724F93D9C}"/>
    <dgm:cxn modelId="{F34479E9-27A1-4B06-94CA-9233CB613836}" type="presOf" srcId="{036D33CE-765C-4F30-A1A0-876E5A9B0722}" destId="{689A2274-4D67-42D9-A1FA-EB047E20DE0A}" srcOrd="0" destOrd="0" presId="urn:microsoft.com/office/officeart/2008/layout/RadialCluster"/>
    <dgm:cxn modelId="{59B7D9F6-C88B-40A3-B701-29CFA9367000}" srcId="{3404A4EA-965B-43E3-B6DA-AD54709A65D5}" destId="{4CA59867-E680-48E9-9B09-FF9C95A509C0}" srcOrd="1" destOrd="0" parTransId="{B1C0424E-7552-4D1B-9908-403549CF6844}" sibTransId="{9AA73AAD-4FDE-4DD9-8DB9-49621C068200}"/>
    <dgm:cxn modelId="{BF0DB43E-389D-4CC7-89D0-5962029C5290}" type="presParOf" srcId="{689A2274-4D67-42D9-A1FA-EB047E20DE0A}" destId="{F0B7B5A3-45FB-4F39-8DB2-D6F8E6DC36C3}" srcOrd="0" destOrd="0" presId="urn:microsoft.com/office/officeart/2008/layout/RadialCluster"/>
    <dgm:cxn modelId="{233EC599-332D-434D-9577-B2F53B4A0C3A}" type="presParOf" srcId="{F0B7B5A3-45FB-4F39-8DB2-D6F8E6DC36C3}" destId="{08B82F2A-56E4-4C0C-B6EE-AAED970F558C}" srcOrd="0" destOrd="0" presId="urn:microsoft.com/office/officeart/2008/layout/RadialCluster"/>
    <dgm:cxn modelId="{C2FC7636-1050-4E96-91AD-2170BB028ACB}" type="presParOf" srcId="{F0B7B5A3-45FB-4F39-8DB2-D6F8E6DC36C3}" destId="{76FFDEE1-C99A-4D36-A691-5F5D2AAF5E70}" srcOrd="1" destOrd="0" presId="urn:microsoft.com/office/officeart/2008/layout/RadialCluster"/>
    <dgm:cxn modelId="{02B0DC51-83E6-49DA-8F9D-56BCE9E8A2DC}" type="presParOf" srcId="{F0B7B5A3-45FB-4F39-8DB2-D6F8E6DC36C3}" destId="{C46141FE-9619-407A-90BE-17AF837A2D0E}" srcOrd="2" destOrd="0" presId="urn:microsoft.com/office/officeart/2008/layout/RadialCluster"/>
    <dgm:cxn modelId="{74B9770E-BD53-4087-9675-512779C6EF70}" type="presParOf" srcId="{F0B7B5A3-45FB-4F39-8DB2-D6F8E6DC36C3}" destId="{47D9B113-5799-4B85-9A32-85534A9E5609}" srcOrd="3" destOrd="0" presId="urn:microsoft.com/office/officeart/2008/layout/RadialCluster"/>
    <dgm:cxn modelId="{277B397B-D241-4399-8FCD-8BEA25DF43FE}" type="presParOf" srcId="{F0B7B5A3-45FB-4F39-8DB2-D6F8E6DC36C3}" destId="{7107B800-8D58-4E9C-97E8-960350FF8072}" srcOrd="4" destOrd="0" presId="urn:microsoft.com/office/officeart/2008/layout/RadialCluster"/>
    <dgm:cxn modelId="{B2C7B604-2409-4B8A-BE61-8BEB321ED5BB}" type="presParOf" srcId="{F0B7B5A3-45FB-4F39-8DB2-D6F8E6DC36C3}" destId="{F2231E13-6405-4226-AF68-35682EFF2545}" srcOrd="5" destOrd="0" presId="urn:microsoft.com/office/officeart/2008/layout/RadialCluster"/>
    <dgm:cxn modelId="{D99007FD-40EB-419D-AC7E-FE3CFA840B1B}" type="presParOf" srcId="{F0B7B5A3-45FB-4F39-8DB2-D6F8E6DC36C3}" destId="{9BF5394F-2C19-4041-A82F-A9ABB025B880}" srcOrd="6" destOrd="0" presId="urn:microsoft.com/office/officeart/2008/layout/RadialCluster"/>
    <dgm:cxn modelId="{4C493015-4D24-44C5-BC3D-9C0012018655}" type="presParOf" srcId="{F0B7B5A3-45FB-4F39-8DB2-D6F8E6DC36C3}" destId="{B60F3386-6807-455E-B1BF-30C7FD25491C}" srcOrd="7" destOrd="0" presId="urn:microsoft.com/office/officeart/2008/layout/RadialCluster"/>
    <dgm:cxn modelId="{E2DB7697-AA7B-478F-8FC3-F7981E2B1A58}" type="presParOf" srcId="{F0B7B5A3-45FB-4F39-8DB2-D6F8E6DC36C3}" destId="{1659E85B-3F1F-4D1F-A5F1-0F957E82830B}" srcOrd="8" destOrd="0" presId="urn:microsoft.com/office/officeart/2008/layout/RadialCluster"/>
    <dgm:cxn modelId="{3A0195BD-BFAF-4D20-9498-FE5EAA41A46C}" type="presParOf" srcId="{F0B7B5A3-45FB-4F39-8DB2-D6F8E6DC36C3}" destId="{714E585A-F222-44BF-86B0-3413942465C4}" srcOrd="9" destOrd="0" presId="urn:microsoft.com/office/officeart/2008/layout/RadialCluster"/>
    <dgm:cxn modelId="{62DB5CE2-81A3-4472-BF39-B5CE9ABAE195}" type="presParOf" srcId="{F0B7B5A3-45FB-4F39-8DB2-D6F8E6DC36C3}" destId="{18C14415-873D-4871-AE2B-A4498C77928C}" srcOrd="10" destOrd="0" presId="urn:microsoft.com/office/officeart/2008/layout/RadialCluster"/>
    <dgm:cxn modelId="{BDBAAFD1-1B44-43D4-83C1-9759B13BABF9}" type="presParOf" srcId="{F0B7B5A3-45FB-4F39-8DB2-D6F8E6DC36C3}" destId="{56A483C4-EC8D-455B-B66D-DE00EA4B537D}" srcOrd="11" destOrd="0" presId="urn:microsoft.com/office/officeart/2008/layout/RadialCluster"/>
    <dgm:cxn modelId="{1ED58C18-128D-49B7-AF10-2462554BA133}" type="presParOf" srcId="{F0B7B5A3-45FB-4F39-8DB2-D6F8E6DC36C3}" destId="{9FBB2E65-E059-4FF0-A3C9-0BC441E9985D}" srcOrd="12" destOrd="0" presId="urn:microsoft.com/office/officeart/2008/layout/RadialCluster"/>
    <dgm:cxn modelId="{B6394D48-B746-4611-A480-F695CB451AC7}" type="presParOf" srcId="{F0B7B5A3-45FB-4F39-8DB2-D6F8E6DC36C3}" destId="{5FBE3B67-14CF-4A85-AB11-9770375B0D8D}" srcOrd="13" destOrd="0" presId="urn:microsoft.com/office/officeart/2008/layout/RadialCluster"/>
    <dgm:cxn modelId="{F46A06C7-209D-43DA-AA68-E19F8A9416B0}" type="presParOf" srcId="{F0B7B5A3-45FB-4F39-8DB2-D6F8E6DC36C3}" destId="{C522C143-CF43-4221-8A97-71DE83F679BD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B6C02E-EAB2-4454-82E6-A3542605FD8A}">
      <dsp:nvSpPr>
        <dsp:cNvPr id="0" name=""/>
        <dsp:cNvSpPr/>
      </dsp:nvSpPr>
      <dsp:spPr>
        <a:xfrm>
          <a:off x="2478983" y="2279978"/>
          <a:ext cx="2786641" cy="2786641"/>
        </a:xfrm>
        <a:prstGeom prst="gear9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человек</a:t>
          </a:r>
        </a:p>
      </dsp:txBody>
      <dsp:txXfrm>
        <a:off x="3039222" y="2932735"/>
        <a:ext cx="1666163" cy="1432391"/>
      </dsp:txXfrm>
    </dsp:sp>
    <dsp:sp modelId="{DB75FEE6-A384-4CBE-B023-26FF9A5F19D2}">
      <dsp:nvSpPr>
        <dsp:cNvPr id="0" name=""/>
        <dsp:cNvSpPr/>
      </dsp:nvSpPr>
      <dsp:spPr>
        <a:xfrm>
          <a:off x="857664" y="1621318"/>
          <a:ext cx="2026648" cy="2026648"/>
        </a:xfrm>
        <a:prstGeom prst="gear6">
          <a:avLst/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общество</a:t>
          </a:r>
        </a:p>
      </dsp:txBody>
      <dsp:txXfrm>
        <a:off x="1367879" y="2134616"/>
        <a:ext cx="1006218" cy="1000052"/>
      </dsp:txXfrm>
    </dsp:sp>
    <dsp:sp modelId="{7BEE9746-17A7-40E2-BF97-26D5F0153FF7}">
      <dsp:nvSpPr>
        <dsp:cNvPr id="0" name=""/>
        <dsp:cNvSpPr/>
      </dsp:nvSpPr>
      <dsp:spPr>
        <a:xfrm rot="20700000">
          <a:off x="1992794" y="223138"/>
          <a:ext cx="1985701" cy="1985701"/>
        </a:xfrm>
        <a:prstGeom prst="gear6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условия</a:t>
          </a:r>
        </a:p>
      </dsp:txBody>
      <dsp:txXfrm rot="-20700000">
        <a:off x="2428316" y="658660"/>
        <a:ext cx="1114656" cy="1114656"/>
      </dsp:txXfrm>
    </dsp:sp>
    <dsp:sp modelId="{DB7EDF5C-0D6A-4141-B411-120AC7B142EC}">
      <dsp:nvSpPr>
        <dsp:cNvPr id="0" name=""/>
        <dsp:cNvSpPr/>
      </dsp:nvSpPr>
      <dsp:spPr>
        <a:xfrm>
          <a:off x="2274403" y="1853943"/>
          <a:ext cx="3566900" cy="3566900"/>
        </a:xfrm>
        <a:prstGeom prst="circularArrow">
          <a:avLst>
            <a:gd name="adj1" fmla="val 4688"/>
            <a:gd name="adj2" fmla="val 299029"/>
            <a:gd name="adj3" fmla="val 2533684"/>
            <a:gd name="adj4" fmla="val 15824041"/>
            <a:gd name="adj5" fmla="val 5469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E40F0ED-E432-4633-B22C-83F0596E3277}">
      <dsp:nvSpPr>
        <dsp:cNvPr id="0" name=""/>
        <dsp:cNvSpPr/>
      </dsp:nvSpPr>
      <dsp:spPr>
        <a:xfrm>
          <a:off x="498749" y="1169154"/>
          <a:ext cx="2591576" cy="259157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A2EAF62-84F2-451D-8163-E828C7DF7092}">
      <dsp:nvSpPr>
        <dsp:cNvPr id="0" name=""/>
        <dsp:cNvSpPr/>
      </dsp:nvSpPr>
      <dsp:spPr>
        <a:xfrm>
          <a:off x="1533481" y="-215548"/>
          <a:ext cx="2794240" cy="2794240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36582F-D85C-48BB-BBAF-6245BFD8B3E0}">
      <dsp:nvSpPr>
        <dsp:cNvPr id="0" name=""/>
        <dsp:cNvSpPr/>
      </dsp:nvSpPr>
      <dsp:spPr>
        <a:xfrm>
          <a:off x="235437" y="339"/>
          <a:ext cx="2761570" cy="165694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представления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знания о нозологиях</a:t>
          </a:r>
          <a:endParaRPr lang="ru-RU" sz="2400" kern="1200" dirty="0"/>
        </a:p>
      </dsp:txBody>
      <dsp:txXfrm>
        <a:off x="235437" y="339"/>
        <a:ext cx="2761570" cy="1656942"/>
      </dsp:txXfrm>
    </dsp:sp>
    <dsp:sp modelId="{70DB469C-097E-40C3-9650-CEB80F7D4CD9}">
      <dsp:nvSpPr>
        <dsp:cNvPr id="0" name=""/>
        <dsp:cNvSpPr/>
      </dsp:nvSpPr>
      <dsp:spPr>
        <a:xfrm>
          <a:off x="3300808" y="14158"/>
          <a:ext cx="2761570" cy="165694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методы приемы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подходы</a:t>
          </a:r>
          <a:endParaRPr lang="ru-RU" sz="2400" kern="1200" dirty="0"/>
        </a:p>
      </dsp:txBody>
      <dsp:txXfrm>
        <a:off x="3300808" y="14158"/>
        <a:ext cx="2761570" cy="1656942"/>
      </dsp:txXfrm>
    </dsp:sp>
    <dsp:sp modelId="{7D9F3510-623F-4357-A8BA-DDCDAADF69CF}">
      <dsp:nvSpPr>
        <dsp:cNvPr id="0" name=""/>
        <dsp:cNvSpPr/>
      </dsp:nvSpPr>
      <dsp:spPr>
        <a:xfrm>
          <a:off x="304186" y="1933439"/>
          <a:ext cx="2761570" cy="165694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мотивация</a:t>
          </a:r>
          <a:endParaRPr lang="ru-RU" sz="2400" kern="1200" dirty="0"/>
        </a:p>
      </dsp:txBody>
      <dsp:txXfrm>
        <a:off x="304186" y="1933439"/>
        <a:ext cx="2761570" cy="1656942"/>
      </dsp:txXfrm>
    </dsp:sp>
    <dsp:sp modelId="{73C48F0D-8514-4BD5-A44E-624B8537F63C}">
      <dsp:nvSpPr>
        <dsp:cNvPr id="0" name=""/>
        <dsp:cNvSpPr/>
      </dsp:nvSpPr>
      <dsp:spPr>
        <a:xfrm>
          <a:off x="3341914" y="1933439"/>
          <a:ext cx="2624072" cy="165694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организационные умения</a:t>
          </a:r>
          <a:endParaRPr lang="ru-RU" sz="2400" kern="1200" dirty="0"/>
        </a:p>
      </dsp:txBody>
      <dsp:txXfrm>
        <a:off x="3341914" y="1933439"/>
        <a:ext cx="2624072" cy="1656942"/>
      </dsp:txXfrm>
    </dsp:sp>
    <dsp:sp modelId="{14F23CD8-B08D-4F0B-853A-5A0009906D82}">
      <dsp:nvSpPr>
        <dsp:cNvPr id="0" name=""/>
        <dsp:cNvSpPr/>
      </dsp:nvSpPr>
      <dsp:spPr>
        <a:xfrm>
          <a:off x="1754301" y="3866538"/>
          <a:ext cx="2761570" cy="165694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/>
            <a:t>компетенции в области конфликтологии</a:t>
          </a:r>
          <a:endParaRPr lang="ru-RU" sz="2400" kern="1200" dirty="0"/>
        </a:p>
      </dsp:txBody>
      <dsp:txXfrm>
        <a:off x="1754301" y="3866538"/>
        <a:ext cx="2761570" cy="16569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DBB62F-4B94-477F-9646-038A237BD8E7}">
      <dsp:nvSpPr>
        <dsp:cNvPr id="0" name=""/>
        <dsp:cNvSpPr/>
      </dsp:nvSpPr>
      <dsp:spPr>
        <a:xfrm>
          <a:off x="1481931" y="0"/>
          <a:ext cx="2718480" cy="2718480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/>
            <a:t>работа в команде</a:t>
          </a:r>
        </a:p>
      </dsp:txBody>
      <dsp:txXfrm>
        <a:off x="2161551" y="1359240"/>
        <a:ext cx="1359240" cy="1359240"/>
      </dsp:txXfrm>
    </dsp:sp>
    <dsp:sp modelId="{673AA204-AF79-4BB8-8F5D-EB30C53BD0BD}">
      <dsp:nvSpPr>
        <dsp:cNvPr id="0" name=""/>
        <dsp:cNvSpPr/>
      </dsp:nvSpPr>
      <dsp:spPr>
        <a:xfrm>
          <a:off x="122691" y="2718480"/>
          <a:ext cx="2718480" cy="2718480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/>
            <a:t>настойчивость</a:t>
          </a:r>
        </a:p>
      </dsp:txBody>
      <dsp:txXfrm>
        <a:off x="802311" y="4077720"/>
        <a:ext cx="1359240" cy="1359240"/>
      </dsp:txXfrm>
    </dsp:sp>
    <dsp:sp modelId="{6F3DCC14-738E-4F60-A51F-378101044B80}">
      <dsp:nvSpPr>
        <dsp:cNvPr id="0" name=""/>
        <dsp:cNvSpPr/>
      </dsp:nvSpPr>
      <dsp:spPr>
        <a:xfrm rot="10800000">
          <a:off x="1481931" y="2718480"/>
          <a:ext cx="2718480" cy="2718480"/>
        </a:xfrm>
        <a:prstGeom prst="triangl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/>
            <a:t>самодисциплина</a:t>
          </a:r>
        </a:p>
      </dsp:txBody>
      <dsp:txXfrm rot="10800000">
        <a:off x="2161551" y="2718480"/>
        <a:ext cx="1359240" cy="1359240"/>
      </dsp:txXfrm>
    </dsp:sp>
    <dsp:sp modelId="{B2F415D3-463B-4EAD-98E4-56880665B935}">
      <dsp:nvSpPr>
        <dsp:cNvPr id="0" name=""/>
        <dsp:cNvSpPr/>
      </dsp:nvSpPr>
      <dsp:spPr>
        <a:xfrm>
          <a:off x="2841171" y="2718480"/>
          <a:ext cx="2718480" cy="2718480"/>
        </a:xfrm>
        <a:prstGeom prst="triangl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b="1" kern="1200" dirty="0"/>
            <a:t>саморегуляция</a:t>
          </a:r>
        </a:p>
      </dsp:txBody>
      <dsp:txXfrm>
        <a:off x="3520791" y="4077720"/>
        <a:ext cx="1359240" cy="13592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B82F2A-56E4-4C0C-B6EE-AAED970F558C}">
      <dsp:nvSpPr>
        <dsp:cNvPr id="0" name=""/>
        <dsp:cNvSpPr/>
      </dsp:nvSpPr>
      <dsp:spPr>
        <a:xfrm>
          <a:off x="2557779" y="1922251"/>
          <a:ext cx="1557383" cy="155738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Конкурсное движение</a:t>
          </a:r>
        </a:p>
      </dsp:txBody>
      <dsp:txXfrm>
        <a:off x="2633804" y="1998276"/>
        <a:ext cx="1405333" cy="1405333"/>
      </dsp:txXfrm>
    </dsp:sp>
    <dsp:sp modelId="{76FFDEE1-C99A-4D36-A691-5F5D2AAF5E70}">
      <dsp:nvSpPr>
        <dsp:cNvPr id="0" name=""/>
        <dsp:cNvSpPr/>
      </dsp:nvSpPr>
      <dsp:spPr>
        <a:xfrm rot="16200000">
          <a:off x="2923328" y="1509109"/>
          <a:ext cx="82628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26285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6141FE-9619-407A-90BE-17AF837A2D0E}">
      <dsp:nvSpPr>
        <dsp:cNvPr id="0" name=""/>
        <dsp:cNvSpPr/>
      </dsp:nvSpPr>
      <dsp:spPr>
        <a:xfrm>
          <a:off x="2814748" y="52520"/>
          <a:ext cx="1043446" cy="104344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/>
            <a:t>Создание команды</a:t>
          </a:r>
        </a:p>
      </dsp:txBody>
      <dsp:txXfrm>
        <a:off x="2865685" y="103457"/>
        <a:ext cx="941572" cy="941572"/>
      </dsp:txXfrm>
    </dsp:sp>
    <dsp:sp modelId="{47D9B113-5799-4B85-9A32-85534A9E5609}">
      <dsp:nvSpPr>
        <dsp:cNvPr id="0" name=""/>
        <dsp:cNvSpPr/>
      </dsp:nvSpPr>
      <dsp:spPr>
        <a:xfrm rot="19285714">
          <a:off x="4064612" y="1935492"/>
          <a:ext cx="46340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63406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07B800-8D58-4E9C-97E8-960350FF8072}">
      <dsp:nvSpPr>
        <dsp:cNvPr id="0" name=""/>
        <dsp:cNvSpPr/>
      </dsp:nvSpPr>
      <dsp:spPr>
        <a:xfrm>
          <a:off x="4477469" y="853244"/>
          <a:ext cx="1043446" cy="104344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/>
            <a:t>Опыт публичных выступлений</a:t>
          </a:r>
        </a:p>
      </dsp:txBody>
      <dsp:txXfrm>
        <a:off x="4528406" y="904181"/>
        <a:ext cx="941572" cy="941572"/>
      </dsp:txXfrm>
    </dsp:sp>
    <dsp:sp modelId="{F2231E13-6405-4226-AF68-35682EFF2545}">
      <dsp:nvSpPr>
        <dsp:cNvPr id="0" name=""/>
        <dsp:cNvSpPr/>
      </dsp:nvSpPr>
      <dsp:spPr>
        <a:xfrm rot="771429">
          <a:off x="4105223" y="2966886"/>
          <a:ext cx="79284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92842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F5394F-2C19-4041-A82F-A9ABB025B880}">
      <dsp:nvSpPr>
        <dsp:cNvPr id="0" name=""/>
        <dsp:cNvSpPr/>
      </dsp:nvSpPr>
      <dsp:spPr>
        <a:xfrm>
          <a:off x="4888127" y="2652455"/>
          <a:ext cx="1043446" cy="104344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300" kern="1200" dirty="0"/>
            <a:t>Обобщение сделанного</a:t>
          </a:r>
        </a:p>
      </dsp:txBody>
      <dsp:txXfrm>
        <a:off x="4939064" y="2703392"/>
        <a:ext cx="941572" cy="941572"/>
      </dsp:txXfrm>
    </dsp:sp>
    <dsp:sp modelId="{B60F3386-6807-455E-B1BF-30C7FD25491C}">
      <dsp:nvSpPr>
        <dsp:cNvPr id="0" name=""/>
        <dsp:cNvSpPr/>
      </dsp:nvSpPr>
      <dsp:spPr>
        <a:xfrm rot="3857143">
          <a:off x="3518042" y="3787472"/>
          <a:ext cx="68334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3348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59E85B-3F1F-4D1F-A5F1-0F957E82830B}">
      <dsp:nvSpPr>
        <dsp:cNvPr id="0" name=""/>
        <dsp:cNvSpPr/>
      </dsp:nvSpPr>
      <dsp:spPr>
        <a:xfrm>
          <a:off x="3737488" y="4095310"/>
          <a:ext cx="1043446" cy="1043446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Самоорганизация</a:t>
          </a:r>
        </a:p>
      </dsp:txBody>
      <dsp:txXfrm>
        <a:off x="3788425" y="4146247"/>
        <a:ext cx="941572" cy="941572"/>
      </dsp:txXfrm>
    </dsp:sp>
    <dsp:sp modelId="{714E585A-F222-44BF-86B0-3413942465C4}">
      <dsp:nvSpPr>
        <dsp:cNvPr id="0" name=""/>
        <dsp:cNvSpPr/>
      </dsp:nvSpPr>
      <dsp:spPr>
        <a:xfrm rot="6942857">
          <a:off x="2471552" y="3787472"/>
          <a:ext cx="68334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3348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C14415-873D-4871-AE2B-A4498C77928C}">
      <dsp:nvSpPr>
        <dsp:cNvPr id="0" name=""/>
        <dsp:cNvSpPr/>
      </dsp:nvSpPr>
      <dsp:spPr>
        <a:xfrm>
          <a:off x="1892007" y="4095310"/>
          <a:ext cx="1043446" cy="104344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kern="1200" dirty="0"/>
            <a:t>Самодисциплина</a:t>
          </a:r>
        </a:p>
      </dsp:txBody>
      <dsp:txXfrm>
        <a:off x="1942944" y="4146247"/>
        <a:ext cx="941572" cy="941572"/>
      </dsp:txXfrm>
    </dsp:sp>
    <dsp:sp modelId="{56A483C4-EC8D-455B-B66D-DE00EA4B537D}">
      <dsp:nvSpPr>
        <dsp:cNvPr id="0" name=""/>
        <dsp:cNvSpPr/>
      </dsp:nvSpPr>
      <dsp:spPr>
        <a:xfrm rot="10028571">
          <a:off x="1774876" y="2966886"/>
          <a:ext cx="79284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92842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BB2E65-E059-4FF0-A3C9-0BC441E9985D}">
      <dsp:nvSpPr>
        <dsp:cNvPr id="0" name=""/>
        <dsp:cNvSpPr/>
      </dsp:nvSpPr>
      <dsp:spPr>
        <a:xfrm>
          <a:off x="741369" y="2652455"/>
          <a:ext cx="1043446" cy="104344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/>
            <a:t>Нестандартные решения</a:t>
          </a:r>
        </a:p>
      </dsp:txBody>
      <dsp:txXfrm>
        <a:off x="792306" y="2703392"/>
        <a:ext cx="941572" cy="941572"/>
      </dsp:txXfrm>
    </dsp:sp>
    <dsp:sp modelId="{5FBE3B67-14CF-4A85-AB11-9770375B0D8D}">
      <dsp:nvSpPr>
        <dsp:cNvPr id="0" name=""/>
        <dsp:cNvSpPr/>
      </dsp:nvSpPr>
      <dsp:spPr>
        <a:xfrm rot="13114286">
          <a:off x="2144923" y="1935492"/>
          <a:ext cx="46340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63406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22C143-CF43-4221-8A97-71DE83F679BD}">
      <dsp:nvSpPr>
        <dsp:cNvPr id="0" name=""/>
        <dsp:cNvSpPr/>
      </dsp:nvSpPr>
      <dsp:spPr>
        <a:xfrm>
          <a:off x="1152027" y="853244"/>
          <a:ext cx="1043446" cy="104344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Отработка моделей поведения</a:t>
          </a:r>
        </a:p>
      </dsp:txBody>
      <dsp:txXfrm>
        <a:off x="1202964" y="904181"/>
        <a:ext cx="941572" cy="941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75EFB-1143-420A-A992-E435F11463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FBF12AF-70D2-4208-9526-305F46B497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1A4E7D-8E8B-401B-986B-4610C2426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DB9A-39AB-4850-B2B4-41882C486362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EEDCBE-F69D-4004-BCF1-37092498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4EDB43-E465-45F8-BD02-48FFCE04C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32D1-901E-43AE-A85A-8EBA28BA1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650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42214F-3DD6-4F8B-90E7-BDDE2E111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E9ADE18-1950-4687-85FC-953CBE9B8E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4DBA151-5DF0-4E6D-A6D9-730B0E163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DB9A-39AB-4850-B2B4-41882C486362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5EF14A-AB0F-4914-834D-B23D5F863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BF9478-6738-42DD-B333-E30489362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32D1-901E-43AE-A85A-8EBA28BA1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199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B06A549-0A65-4D43-8F4A-C7740AE86E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392DAE3-2BA5-43E8-9135-6232A59F7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6E919E-4CA2-49BA-8573-6C4FDE6C0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DB9A-39AB-4850-B2B4-41882C486362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69F74D5-125E-418A-A820-9281C47FA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B670FE-1955-41D1-8006-E953FF8F2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32D1-901E-43AE-A85A-8EBA28BA1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641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75AA81-8E5D-47D4-97D3-174CEF214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7B015E-665D-4B98-851A-8CA3CE276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A10E91-9A7D-4D36-B368-E265C9C15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DB9A-39AB-4850-B2B4-41882C486362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E4A8C2-4451-4E04-8534-1660AB3F6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30FAAA0-E5BC-4570-ADC8-30325365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32D1-901E-43AE-A85A-8EBA28BA1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39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7894B8-1781-406A-97C6-ACC49F8CF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EDD8170-3A0D-45C5-9A44-9FAEE0DDE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FAA39B-8583-4661-A106-6DA2861C3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DB9A-39AB-4850-B2B4-41882C486362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AB14FBE-58FF-4639-8E46-B75BDBE32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1D7882B-FB02-4A03-B919-951949845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32D1-901E-43AE-A85A-8EBA28BA1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724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4D2B3E-FBE1-4907-BA65-B1AEB7004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A73BEB-22FF-4B3F-A138-C5F7957D5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6D6AF7A-2CD8-4E12-82C3-B2D3A5DE6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8AC6EF8-2B93-489D-8DD0-6C9662492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DB9A-39AB-4850-B2B4-41882C486362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850EA-56A8-43CB-BD54-9725DF8E2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104BD7F-F955-455C-9B4C-D10B70C4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32D1-901E-43AE-A85A-8EBA28BA1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431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598913-6F9B-4090-9FE4-E48F19BAC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88D18F-03FE-4F67-BB8B-B923E6F00B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6FFDF05-710A-4941-A94B-F4CB29521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56D5D83-C8A4-4844-8698-CCAC2555B4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F182160-6850-4C4C-A4D3-D19822E6FA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D98244B-15F8-40BF-97F4-84159F5BC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DB9A-39AB-4850-B2B4-41882C486362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72A39D9-0FDD-4588-943F-DE62A3A6C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1C59AD2-851F-4F90-8E76-4E92E0D56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32D1-901E-43AE-A85A-8EBA28BA1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8780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CEFB8E-C4D8-4400-8116-4E6902B9F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3F4C9BB-9977-48BD-BEB3-657479EFC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DB9A-39AB-4850-B2B4-41882C486362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42FE488-8D18-4289-AEC6-02160804A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97A8318-C51E-439B-8E86-6B05030CD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32D1-901E-43AE-A85A-8EBA28BA1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711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466FF12-4386-4C48-BF7B-E6C73AAE2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DB9A-39AB-4850-B2B4-41882C486362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9EA270A-8A5E-441A-93CF-09251FD11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E989150-14EE-452E-9B3F-2DBBBD19C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32D1-901E-43AE-A85A-8EBA28BA1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71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58BA1A-D89E-4DE7-9DD3-45916D134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797D41-8A1A-41F8-947B-3A22FEFB1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95A7203-56B9-4EED-B6E3-80F7BA60B2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4C02E5-E917-4E74-ADFC-FFD10C20E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DB9A-39AB-4850-B2B4-41882C486362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C62529-4C19-4E46-B70E-B474E25C9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00A673-86D7-4A2A-B45F-9EC1FB100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32D1-901E-43AE-A85A-8EBA28BA1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20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7392FD-6402-406A-A217-38CB91187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552CB77-50DD-4CCE-A456-8A91AE9BA7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679F089-50F2-411B-856F-A47989047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DD80391-C1BD-47D3-A9CA-ECE74C026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BDB9A-39AB-4850-B2B4-41882C486362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19B331-9FFD-45A4-991A-1E58D6FC6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6DE6584-5D4C-4A18-89D8-A5EDB34F4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5532D1-901E-43AE-A85A-8EBA28BA1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330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D4E3F5-1F17-46B7-A8E0-AF89DBBEC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D1C5DE4-A6FD-40C3-BF5D-090D2EF27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47DB1D-FF39-48F3-A3E4-16603B8104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BDB9A-39AB-4850-B2B4-41882C486362}" type="datetimeFigureOut">
              <a:rPr lang="ru-RU" smtClean="0"/>
              <a:t>27.03.2022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FD39C0-3020-45DF-B790-E75026495F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8588B1-D806-4918-8195-C8EC8573B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532D1-901E-43AE-A85A-8EBA28BA1B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29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microsoft.com/office/2007/relationships/hdphoto" Target="../media/hdphoto1.wdp"/><Relationship Id="rId7" Type="http://schemas.openxmlformats.org/officeDocument/2006/relationships/diagramColors" Target="../diagrams/colors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8A1D5F-8F55-4F79-8719-1C81A12EE8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indent="450215">
              <a:spcAft>
                <a:spcPts val="800"/>
              </a:spcAft>
            </a:pPr>
            <a:r>
              <a:rPr lang="ru-RU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Конкурсное движение как фактор профессионального роста педагога в инклюзии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181C8D9-E034-401D-A963-BE37562DE1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93429" y="3602038"/>
            <a:ext cx="4005941" cy="1655762"/>
          </a:xfrm>
        </p:spPr>
        <p:txBody>
          <a:bodyPr/>
          <a:lstStyle/>
          <a:p>
            <a:r>
              <a:rPr lang="ru-RU" dirty="0" err="1"/>
              <a:t>Отрошко</a:t>
            </a:r>
            <a:r>
              <a:rPr lang="ru-RU" dirty="0"/>
              <a:t> Г.В.,</a:t>
            </a:r>
          </a:p>
          <a:p>
            <a:r>
              <a:rPr lang="ru-RU" dirty="0"/>
              <a:t>старший преподаватель </a:t>
            </a:r>
          </a:p>
          <a:p>
            <a:r>
              <a:rPr lang="ru-RU" dirty="0"/>
              <a:t>ГАУ ДПО ЯО ИРО</a:t>
            </a:r>
          </a:p>
        </p:txBody>
      </p:sp>
    </p:spTree>
    <p:extLst>
      <p:ext uri="{BB962C8B-B14F-4D97-AF65-F5344CB8AC3E}">
        <p14:creationId xmlns:p14="http://schemas.microsoft.com/office/powerpoint/2010/main" val="889631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E378F69-D5FB-4776-A86A-630486505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5886" y="365126"/>
            <a:ext cx="5627914" cy="60370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Инклюзия</a:t>
            </a:r>
          </a:p>
        </p:txBody>
      </p:sp>
      <p:sp>
        <p:nvSpPr>
          <p:cNvPr id="7" name="Облачко с текстом: прямоугольное 6">
            <a:extLst>
              <a:ext uri="{FF2B5EF4-FFF2-40B4-BE49-F238E27FC236}">
                <a16:creationId xmlns:a16="http://schemas.microsoft.com/office/drawing/2014/main" id="{D8F9AE35-6756-41AC-BC88-0667C62CAA94}"/>
              </a:ext>
            </a:extLst>
          </p:cNvPr>
          <p:cNvSpPr/>
          <p:nvPr/>
        </p:nvSpPr>
        <p:spPr>
          <a:xfrm>
            <a:off x="424543" y="261258"/>
            <a:ext cx="4495800" cy="2982685"/>
          </a:xfrm>
          <a:prstGeom prst="wedgeRectCallout">
            <a:avLst>
              <a:gd name="adj1" fmla="val -38925"/>
              <a:gd name="adj2" fmla="val 7675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sz="2400" i="1" dirty="0">
                <a:solidFill>
                  <a:schemeClr val="tx1"/>
                </a:solidFill>
                <a:latin typeface="Mistral" panose="03090702030407020403" pitchFamily="66" charset="0"/>
              </a:rPr>
              <a:t>Никакой человек в мире не родится готовым, то есть вполне сформировавшимся, но всякая жизнь его есть не что иное, как беспрерывно движущееся развитие, беспрестанное формирование. </a:t>
            </a:r>
          </a:p>
          <a:p>
            <a:pPr marL="0" indent="0" algn="ctr">
              <a:buNone/>
            </a:pPr>
            <a:r>
              <a:rPr lang="ru-RU" sz="2400" i="1" dirty="0" err="1">
                <a:solidFill>
                  <a:schemeClr val="tx1"/>
                </a:solidFill>
                <a:latin typeface="Mistral" panose="03090702030407020403" pitchFamily="66" charset="0"/>
              </a:rPr>
              <a:t>В.Г.Белинский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13" name="Объект 12">
            <a:extLst>
              <a:ext uri="{FF2B5EF4-FFF2-40B4-BE49-F238E27FC236}">
                <a16:creationId xmlns:a16="http://schemas.microsoft.com/office/drawing/2014/main" id="{E35EB2C7-9D4B-4C1D-9C68-BC12ABB1F74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143" y="3796165"/>
            <a:ext cx="3037114" cy="2631563"/>
          </a:xfrm>
        </p:spPr>
      </p:pic>
      <p:graphicFrame>
        <p:nvGraphicFramePr>
          <p:cNvPr id="11" name="Объект 7">
            <a:extLst>
              <a:ext uri="{FF2B5EF4-FFF2-40B4-BE49-F238E27FC236}">
                <a16:creationId xmlns:a16="http://schemas.microsoft.com/office/drawing/2014/main" id="{0A27E4E4-06EF-47AF-A6A3-A58D86EA079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08752929"/>
              </p:ext>
            </p:extLst>
          </p:nvPr>
        </p:nvGraphicFramePr>
        <p:xfrm>
          <a:off x="6302829" y="1110344"/>
          <a:ext cx="5464628" cy="5066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02614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>
            <a:extLst>
              <a:ext uri="{FF2B5EF4-FFF2-40B4-BE49-F238E27FC236}">
                <a16:creationId xmlns:a16="http://schemas.microsoft.com/office/drawing/2014/main" id="{94F12A9E-C66C-4213-B5F7-B67CDFF14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F7D44A14-A6E6-445A-AFE5-4E616FB7671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49" y="365125"/>
            <a:ext cx="2147375" cy="2149475"/>
          </a:xfrm>
        </p:spPr>
      </p:pic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F0019A68-D75F-4E5B-899B-2FB58CEF42C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69252449"/>
              </p:ext>
            </p:extLst>
          </p:nvPr>
        </p:nvGraphicFramePr>
        <p:xfrm>
          <a:off x="3156855" y="674914"/>
          <a:ext cx="6270174" cy="5523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731569D-C7DF-4252-8935-23A6F313A22A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58" r="9950" b="2971"/>
          <a:stretch/>
        </p:blipFill>
        <p:spPr>
          <a:xfrm rot="21406430">
            <a:off x="427400" y="2996066"/>
            <a:ext cx="2558143" cy="253637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D1B9D3E-10BC-403A-BED4-CD62EDF583F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029" y="3200399"/>
            <a:ext cx="2536373" cy="253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223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BFF9EA54-C233-41D7-AB6A-F9440BCDA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9943" y="365126"/>
            <a:ext cx="6248399" cy="6907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/>
              <a:t>Личностные качества педагога в инклюзии: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19C176D-615A-40D0-8F5A-DA5B3A4ACBD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Strok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750"/>
          <a:stretch/>
        </p:blipFill>
        <p:spPr>
          <a:xfrm>
            <a:off x="413657" y="555170"/>
            <a:ext cx="5181600" cy="2289353"/>
          </a:xfrm>
        </p:spPr>
      </p:pic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4DF47CE2-5D8C-4019-A7BD-FFE5298AB4A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0295881"/>
              </p:ext>
            </p:extLst>
          </p:nvPr>
        </p:nvGraphicFramePr>
        <p:xfrm>
          <a:off x="5671457" y="1055914"/>
          <a:ext cx="5682343" cy="5436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Облачко с текстом: прямоугольное со скругленными углами 8">
            <a:extLst>
              <a:ext uri="{FF2B5EF4-FFF2-40B4-BE49-F238E27FC236}">
                <a16:creationId xmlns:a16="http://schemas.microsoft.com/office/drawing/2014/main" id="{B67CE85F-219E-4E8D-AAC7-E89236744CB5}"/>
              </a:ext>
            </a:extLst>
          </p:cNvPr>
          <p:cNvSpPr/>
          <p:nvPr/>
        </p:nvSpPr>
        <p:spPr>
          <a:xfrm>
            <a:off x="838200" y="3233057"/>
            <a:ext cx="3820886" cy="2660877"/>
          </a:xfrm>
          <a:prstGeom prst="wedgeRoundRectCallout">
            <a:avLst>
              <a:gd name="adj1" fmla="val -38641"/>
              <a:gd name="adj2" fmla="val 75113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Философия разнообразия, воспринятая учителем как социальная норма, способная усилить все стороны жизни человека, становится основой для его собственного принятия инклюзии в образовании 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834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5E070586-2A14-4BB0-842A-5A0031FB3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613B4B55-2E8E-441A-8637-602312E20E7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57" y="218778"/>
            <a:ext cx="2971801" cy="3213693"/>
          </a:xfrm>
          <a:ln>
            <a:solidFill>
              <a:schemeClr val="accent1"/>
            </a:solidFill>
          </a:ln>
        </p:spPr>
      </p:pic>
      <p:sp>
        <p:nvSpPr>
          <p:cNvPr id="4" name="Объект 3">
            <a:extLst>
              <a:ext uri="{FF2B5EF4-FFF2-40B4-BE49-F238E27FC236}">
                <a16:creationId xmlns:a16="http://schemas.microsoft.com/office/drawing/2014/main" id="{D2210C59-4184-4F35-8CD6-64D8E3B19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3144" y="3679370"/>
            <a:ext cx="4343400" cy="2541135"/>
          </a:xfrm>
        </p:spPr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«Учитель-дефектолог России»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«Педагогический дебют учителя-дефектолога»,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«Лучшая инклюзивная школа России»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«Школа – территория здоровья»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Доброшкола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endParaRPr lang="ru-RU" dirty="0"/>
          </a:p>
        </p:txBody>
      </p:sp>
      <p:graphicFrame>
        <p:nvGraphicFramePr>
          <p:cNvPr id="10" name="Схема 9">
            <a:extLst>
              <a:ext uri="{FF2B5EF4-FFF2-40B4-BE49-F238E27FC236}">
                <a16:creationId xmlns:a16="http://schemas.microsoft.com/office/drawing/2014/main" id="{167CD8AC-865C-4F3E-B4A4-8A3F559290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0637455"/>
              </p:ext>
            </p:extLst>
          </p:nvPr>
        </p:nvGraphicFramePr>
        <p:xfrm>
          <a:off x="4495799" y="719666"/>
          <a:ext cx="6672943" cy="5191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838501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154</Words>
  <Application>Microsoft Office PowerPoint</Application>
  <PresentationFormat>Широкоэкранный</PresentationFormat>
  <Paragraphs>36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Mistral</vt:lpstr>
      <vt:lpstr>Times New Roman</vt:lpstr>
      <vt:lpstr>Тема Office</vt:lpstr>
      <vt:lpstr>Конкурсное движение как фактор профессионального роста педагога в инклюзии   </vt:lpstr>
      <vt:lpstr>Инклюзия</vt:lpstr>
      <vt:lpstr>Презентация PowerPoint</vt:lpstr>
      <vt:lpstr>Личностные качества педагога в инклюзии: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Конкурсное движение как фактор профессионального роста педагога в инклюзии   </dc:title>
  <dc:creator>Пользователь</dc:creator>
  <cp:lastModifiedBy>Пользователь</cp:lastModifiedBy>
  <cp:revision>1</cp:revision>
  <dcterms:created xsi:type="dcterms:W3CDTF">2022-03-27T20:43:07Z</dcterms:created>
  <dcterms:modified xsi:type="dcterms:W3CDTF">2022-03-27T22:11:38Z</dcterms:modified>
</cp:coreProperties>
</file>