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6" y="-2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0952" y="1121664"/>
            <a:ext cx="4347959" cy="573633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6012" y="1316736"/>
            <a:ext cx="3746156" cy="534648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9844" y="2923032"/>
            <a:ext cx="3521963" cy="141273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91880" y="3115056"/>
            <a:ext cx="3137903" cy="10287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1788" y="1286256"/>
            <a:ext cx="4416551" cy="134264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3812" y="1478279"/>
            <a:ext cx="4032504" cy="958596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5216" y="4780788"/>
            <a:ext cx="6176759" cy="132435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494" y="4972812"/>
            <a:ext cx="5698118" cy="940308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778001" y="2758117"/>
            <a:ext cx="6187440" cy="28575"/>
          </a:xfrm>
          <a:custGeom>
            <a:avLst/>
            <a:gdLst/>
            <a:ahLst/>
            <a:cxnLst/>
            <a:rect l="l" t="t" r="r" b="b"/>
            <a:pathLst>
              <a:path w="6187440" h="28575">
                <a:moveTo>
                  <a:pt x="0" y="28435"/>
                </a:moveTo>
                <a:lnTo>
                  <a:pt x="6187059" y="0"/>
                </a:lnTo>
              </a:path>
            </a:pathLst>
          </a:custGeom>
          <a:ln w="381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945742" y="2701058"/>
            <a:ext cx="114935" cy="114300"/>
          </a:xfrm>
          <a:custGeom>
            <a:avLst/>
            <a:gdLst/>
            <a:ahLst/>
            <a:cxnLst/>
            <a:rect l="l" t="t" r="r" b="b"/>
            <a:pathLst>
              <a:path w="114934" h="114300">
                <a:moveTo>
                  <a:pt x="0" y="0"/>
                </a:moveTo>
                <a:lnTo>
                  <a:pt x="533" y="114300"/>
                </a:lnTo>
                <a:lnTo>
                  <a:pt x="114566" y="5661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778001" y="4472280"/>
            <a:ext cx="6187440" cy="6985"/>
          </a:xfrm>
          <a:custGeom>
            <a:avLst/>
            <a:gdLst/>
            <a:ahLst/>
            <a:cxnLst/>
            <a:rect l="l" t="t" r="r" b="b"/>
            <a:pathLst>
              <a:path w="6187440" h="6985">
                <a:moveTo>
                  <a:pt x="0" y="6692"/>
                </a:moveTo>
                <a:lnTo>
                  <a:pt x="6187059" y="0"/>
                </a:lnTo>
              </a:path>
            </a:pathLst>
          </a:custGeom>
          <a:ln w="3810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6945947" y="4415156"/>
            <a:ext cx="114935" cy="114300"/>
          </a:xfrm>
          <a:custGeom>
            <a:avLst/>
            <a:gdLst/>
            <a:ahLst/>
            <a:cxnLst/>
            <a:rect l="l" t="t" r="r" b="b"/>
            <a:pathLst>
              <a:path w="114934" h="114300">
                <a:moveTo>
                  <a:pt x="0" y="0"/>
                </a:moveTo>
                <a:lnTo>
                  <a:pt x="126" y="114300"/>
                </a:lnTo>
                <a:lnTo>
                  <a:pt x="114363" y="57023"/>
                </a:lnTo>
                <a:lnTo>
                  <a:pt x="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78001" y="6476237"/>
            <a:ext cx="6187440" cy="0"/>
          </a:xfrm>
          <a:custGeom>
            <a:avLst/>
            <a:gdLst/>
            <a:ahLst/>
            <a:cxnLst/>
            <a:rect l="l" t="t" r="r" b="b"/>
            <a:pathLst>
              <a:path w="6187440">
                <a:moveTo>
                  <a:pt x="0" y="0"/>
                </a:moveTo>
                <a:lnTo>
                  <a:pt x="6187059" y="0"/>
                </a:lnTo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6946012" y="641908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0" y="114299"/>
                </a:lnTo>
                <a:lnTo>
                  <a:pt x="114300" y="57149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977640" y="912875"/>
            <a:ext cx="8214359" cy="245745"/>
          </a:xfrm>
          <a:custGeom>
            <a:avLst/>
            <a:gdLst/>
            <a:ahLst/>
            <a:cxnLst/>
            <a:rect l="l" t="t" r="r" b="b"/>
            <a:pathLst>
              <a:path w="8214359" h="245744">
                <a:moveTo>
                  <a:pt x="0" y="245363"/>
                </a:moveTo>
                <a:lnTo>
                  <a:pt x="8214359" y="245363"/>
                </a:lnTo>
                <a:lnTo>
                  <a:pt x="8214359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497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7705" y="134278"/>
            <a:ext cx="11476588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1045" y="1860660"/>
            <a:ext cx="8669908" cy="1903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69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arsukovaav@mgupp.ru" TargetMode="External"/><Relationship Id="rId4" Type="http://schemas.openxmlformats.org/officeDocument/2006/relationships/hyperlink" Target="mailto:rumc-vo@mail.r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0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jpe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jpe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57.png"/><Relationship Id="rId7" Type="http://schemas.openxmlformats.org/officeDocument/2006/relationships/image" Target="../media/image61.jpe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35255" marR="5080" indent="-2540" algn="ctr">
              <a:lnSpc>
                <a:spcPts val="4750"/>
              </a:lnSpc>
              <a:spcBef>
                <a:spcPts val="705"/>
              </a:spcBef>
            </a:pPr>
            <a:r>
              <a:rPr spc="-335" dirty="0"/>
              <a:t>«Р</a:t>
            </a:r>
            <a:r>
              <a:rPr spc="-295" dirty="0"/>
              <a:t>а</a:t>
            </a:r>
            <a:r>
              <a:rPr spc="-415" dirty="0"/>
              <a:t>зви</a:t>
            </a:r>
            <a:r>
              <a:rPr spc="-515" dirty="0"/>
              <a:t>т</a:t>
            </a:r>
            <a:r>
              <a:rPr spc="-545" dirty="0"/>
              <a:t>и</a:t>
            </a:r>
            <a:r>
              <a:rPr spc="-520" dirty="0"/>
              <a:t>е</a:t>
            </a:r>
            <a:r>
              <a:rPr spc="-455" dirty="0"/>
              <a:t> </a:t>
            </a:r>
            <a:r>
              <a:rPr spc="-540" dirty="0"/>
              <a:t>и</a:t>
            </a:r>
            <a:r>
              <a:rPr spc="-495" dirty="0"/>
              <a:t>н</a:t>
            </a:r>
            <a:r>
              <a:rPr spc="-455" dirty="0"/>
              <a:t>к</a:t>
            </a:r>
            <a:r>
              <a:rPr spc="-550" dirty="0"/>
              <a:t>л</a:t>
            </a:r>
            <a:r>
              <a:rPr spc="-465" dirty="0"/>
              <a:t>ю</a:t>
            </a:r>
            <a:r>
              <a:rPr spc="-380" dirty="0"/>
              <a:t>зи</a:t>
            </a:r>
            <a:r>
              <a:rPr spc="-520" dirty="0"/>
              <a:t>вно</a:t>
            </a:r>
            <a:r>
              <a:rPr spc="-420" dirty="0"/>
              <a:t>г</a:t>
            </a:r>
            <a:r>
              <a:rPr spc="-440" dirty="0"/>
              <a:t>о</a:t>
            </a:r>
            <a:r>
              <a:rPr spc="-470" dirty="0"/>
              <a:t> </a:t>
            </a:r>
            <a:r>
              <a:rPr spc="-355" dirty="0"/>
              <a:t>в</a:t>
            </a:r>
            <a:r>
              <a:rPr spc="-475" dirty="0"/>
              <a:t>ы</a:t>
            </a:r>
            <a:r>
              <a:rPr spc="-465" dirty="0"/>
              <a:t>сше</a:t>
            </a:r>
            <a:r>
              <a:rPr spc="-490" dirty="0"/>
              <a:t>г</a:t>
            </a:r>
            <a:r>
              <a:rPr spc="-300" dirty="0"/>
              <a:t>о  </a:t>
            </a:r>
            <a:r>
              <a:rPr spc="-450" dirty="0"/>
              <a:t>о</a:t>
            </a:r>
            <a:r>
              <a:rPr spc="-385" dirty="0"/>
              <a:t>бра</a:t>
            </a:r>
            <a:r>
              <a:rPr spc="-330" dirty="0"/>
              <a:t>з</a:t>
            </a:r>
            <a:r>
              <a:rPr spc="-450" dirty="0"/>
              <a:t>о</a:t>
            </a:r>
            <a:r>
              <a:rPr spc="-480" dirty="0"/>
              <a:t>в</a:t>
            </a:r>
            <a:r>
              <a:rPr spc="-420" dirty="0"/>
              <a:t>а</a:t>
            </a:r>
            <a:r>
              <a:rPr spc="-470" dirty="0"/>
              <a:t>н</a:t>
            </a:r>
            <a:r>
              <a:rPr spc="-540" dirty="0"/>
              <a:t>и</a:t>
            </a:r>
            <a:r>
              <a:rPr spc="-550" dirty="0"/>
              <a:t>я</a:t>
            </a:r>
            <a:r>
              <a:rPr spc="-484" dirty="0"/>
              <a:t> </a:t>
            </a:r>
            <a:r>
              <a:rPr spc="-535" dirty="0"/>
              <a:t>и</a:t>
            </a:r>
            <a:r>
              <a:rPr spc="-455" dirty="0"/>
              <a:t> </a:t>
            </a:r>
            <a:r>
              <a:rPr spc="-450" dirty="0"/>
              <a:t>о</a:t>
            </a:r>
            <a:r>
              <a:rPr spc="-490" dirty="0"/>
              <a:t>рг</a:t>
            </a:r>
            <a:r>
              <a:rPr spc="-420" dirty="0"/>
              <a:t>а</a:t>
            </a:r>
            <a:r>
              <a:rPr spc="-470" dirty="0"/>
              <a:t>н</a:t>
            </a:r>
            <a:r>
              <a:rPr spc="-540" dirty="0"/>
              <a:t>и</a:t>
            </a:r>
            <a:r>
              <a:rPr spc="-220" dirty="0"/>
              <a:t>з</a:t>
            </a:r>
            <a:r>
              <a:rPr spc="-385" dirty="0"/>
              <a:t>а</a:t>
            </a:r>
            <a:r>
              <a:rPr spc="-440" dirty="0"/>
              <a:t>ц</a:t>
            </a:r>
            <a:r>
              <a:rPr spc="-540" dirty="0"/>
              <a:t>и</a:t>
            </a:r>
            <a:r>
              <a:rPr spc="-380" dirty="0"/>
              <a:t>я  </a:t>
            </a:r>
            <a:r>
              <a:rPr spc="-645" dirty="0"/>
              <a:t>м</a:t>
            </a:r>
            <a:r>
              <a:rPr spc="-535" dirty="0"/>
              <a:t>е</a:t>
            </a:r>
            <a:r>
              <a:rPr spc="-495" dirty="0"/>
              <a:t>жве</a:t>
            </a:r>
            <a:r>
              <a:rPr spc="-509" dirty="0"/>
              <a:t>д</a:t>
            </a:r>
            <a:r>
              <a:rPr spc="-484" dirty="0"/>
              <a:t>о</a:t>
            </a:r>
            <a:r>
              <a:rPr spc="-605" dirty="0"/>
              <a:t>м</a:t>
            </a:r>
            <a:r>
              <a:rPr spc="-440" dirty="0"/>
              <a:t>с</a:t>
            </a:r>
            <a:r>
              <a:rPr spc="-409" dirty="0"/>
              <a:t>т</a:t>
            </a:r>
            <a:r>
              <a:rPr spc="-505" dirty="0"/>
              <a:t>ве</a:t>
            </a:r>
            <a:r>
              <a:rPr spc="-550" dirty="0"/>
              <a:t>нно</a:t>
            </a:r>
            <a:r>
              <a:rPr spc="-430" dirty="0"/>
              <a:t>г</a:t>
            </a:r>
            <a:r>
              <a:rPr spc="-440" dirty="0"/>
              <a:t>о</a:t>
            </a:r>
            <a:r>
              <a:rPr spc="-495" dirty="0"/>
              <a:t> </a:t>
            </a:r>
            <a:r>
              <a:rPr spc="-335" dirty="0"/>
              <a:t>вз</a:t>
            </a:r>
            <a:r>
              <a:rPr spc="-340" dirty="0"/>
              <a:t>а</a:t>
            </a:r>
            <a:r>
              <a:rPr spc="-540" dirty="0"/>
              <a:t>и</a:t>
            </a:r>
            <a:r>
              <a:rPr spc="-645" dirty="0"/>
              <a:t>м</a:t>
            </a:r>
            <a:r>
              <a:rPr spc="-459" dirty="0"/>
              <a:t>о</a:t>
            </a:r>
            <a:r>
              <a:rPr spc="-495" dirty="0"/>
              <a:t>д</a:t>
            </a:r>
            <a:r>
              <a:rPr spc="-535" dirty="0"/>
              <a:t>е</a:t>
            </a:r>
            <a:r>
              <a:rPr spc="-540" dirty="0"/>
              <a:t>й</a:t>
            </a:r>
            <a:r>
              <a:rPr spc="-440" dirty="0"/>
              <a:t>с</a:t>
            </a:r>
            <a:r>
              <a:rPr spc="-409" dirty="0"/>
              <a:t>т</a:t>
            </a:r>
            <a:r>
              <a:rPr spc="-509" dirty="0"/>
              <a:t>ви</a:t>
            </a:r>
            <a:r>
              <a:rPr spc="-550" dirty="0"/>
              <a:t>я</a:t>
            </a:r>
            <a:r>
              <a:rPr spc="-355"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7443" y="5138996"/>
            <a:ext cx="9898380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7775">
              <a:lnSpc>
                <a:spcPts val="2735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Барсукова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Анжелика</a:t>
            </a:r>
            <a:r>
              <a:rPr sz="2400" b="1" spc="-5" dirty="0">
                <a:latin typeface="Calibri"/>
                <a:cs typeface="Calibri"/>
              </a:rPr>
              <a:t> Владимировна</a:t>
            </a:r>
            <a:endParaRPr sz="2400">
              <a:latin typeface="Calibri"/>
              <a:cs typeface="Calibri"/>
            </a:endParaRPr>
          </a:p>
          <a:p>
            <a:pPr marL="12700" marR="5080" indent="619760">
              <a:lnSpc>
                <a:spcPts val="2590"/>
              </a:lnSpc>
              <a:spcBef>
                <a:spcPts val="180"/>
              </a:spcBef>
            </a:pPr>
            <a:r>
              <a:rPr sz="2400" spc="-10" dirty="0">
                <a:latin typeface="Calibri"/>
                <a:cs typeface="Calibri"/>
              </a:rPr>
              <a:t>директор</a:t>
            </a:r>
            <a:r>
              <a:rPr sz="2400" spc="-5" dirty="0">
                <a:latin typeface="Calibri"/>
                <a:cs typeface="Calibri"/>
              </a:rPr>
              <a:t> Института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социальных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проектов</a:t>
            </a:r>
            <a:r>
              <a:rPr sz="2400" dirty="0">
                <a:latin typeface="Calibri"/>
                <a:cs typeface="Calibri"/>
              </a:rPr>
              <a:t> и</a:t>
            </a:r>
            <a:r>
              <a:rPr sz="2400" spc="-5" dirty="0">
                <a:latin typeface="Calibri"/>
                <a:cs typeface="Calibri"/>
              </a:rPr>
              <a:t> цифровых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технологий </a:t>
            </a:r>
            <a:r>
              <a:rPr sz="2400" spc="-10" dirty="0">
                <a:latin typeface="Calibri"/>
                <a:cs typeface="Calibri"/>
              </a:rPr>
              <a:t> ФГБОУ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ВО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«Московский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государственный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университет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пищевых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технологий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8655" y="4165091"/>
            <a:ext cx="9561830" cy="0"/>
          </a:xfrm>
          <a:custGeom>
            <a:avLst/>
            <a:gdLst/>
            <a:ahLst/>
            <a:cxnLst/>
            <a:rect l="l" t="t" r="r" b="b"/>
            <a:pathLst>
              <a:path w="9561830">
                <a:moveTo>
                  <a:pt x="0" y="0"/>
                </a:moveTo>
                <a:lnTo>
                  <a:pt x="9561245" y="0"/>
                </a:lnTo>
              </a:path>
            </a:pathLst>
          </a:custGeom>
          <a:ln w="571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7" y="100584"/>
            <a:ext cx="2380488" cy="132740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1969" y="68831"/>
            <a:ext cx="1564718" cy="13899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41831" y="2313432"/>
            <a:ext cx="3009265" cy="3228975"/>
            <a:chOff x="2441831" y="2313432"/>
            <a:chExt cx="3009265" cy="3228975"/>
          </a:xfrm>
        </p:grpSpPr>
        <p:sp>
          <p:nvSpPr>
            <p:cNvPr id="3" name="object 3"/>
            <p:cNvSpPr/>
            <p:nvPr/>
          </p:nvSpPr>
          <p:spPr>
            <a:xfrm>
              <a:off x="3951023" y="2533149"/>
              <a:ext cx="1499870" cy="2312670"/>
            </a:xfrm>
            <a:custGeom>
              <a:avLst/>
              <a:gdLst/>
              <a:ahLst/>
              <a:cxnLst/>
              <a:rect l="l" t="t" r="r" b="b"/>
              <a:pathLst>
                <a:path w="1499870" h="2312670">
                  <a:moveTo>
                    <a:pt x="0" y="0"/>
                  </a:moveTo>
                  <a:lnTo>
                    <a:pt x="0" y="1499603"/>
                  </a:lnTo>
                  <a:lnTo>
                    <a:pt x="1260221" y="2312403"/>
                  </a:lnTo>
                  <a:lnTo>
                    <a:pt x="1287037" y="2269238"/>
                  </a:lnTo>
                  <a:lnTo>
                    <a:pt x="1312322" y="2225287"/>
                  </a:lnTo>
                  <a:lnTo>
                    <a:pt x="1336063" y="2180589"/>
                  </a:lnTo>
                  <a:lnTo>
                    <a:pt x="1358250" y="2135187"/>
                  </a:lnTo>
                  <a:lnTo>
                    <a:pt x="1378868" y="2089121"/>
                  </a:lnTo>
                  <a:lnTo>
                    <a:pt x="1397908" y="2042433"/>
                  </a:lnTo>
                  <a:lnTo>
                    <a:pt x="1415355" y="1995164"/>
                  </a:lnTo>
                  <a:lnTo>
                    <a:pt x="1431198" y="1947356"/>
                  </a:lnTo>
                  <a:lnTo>
                    <a:pt x="1445425" y="1899049"/>
                  </a:lnTo>
                  <a:lnTo>
                    <a:pt x="1458024" y="1850285"/>
                  </a:lnTo>
                  <a:lnTo>
                    <a:pt x="1468982" y="1801105"/>
                  </a:lnTo>
                  <a:lnTo>
                    <a:pt x="1478288" y="1751551"/>
                  </a:lnTo>
                  <a:lnTo>
                    <a:pt x="1485929" y="1701663"/>
                  </a:lnTo>
                  <a:lnTo>
                    <a:pt x="1491893" y="1651483"/>
                  </a:lnTo>
                  <a:lnTo>
                    <a:pt x="1496168" y="1601052"/>
                  </a:lnTo>
                  <a:lnTo>
                    <a:pt x="1498742" y="1550412"/>
                  </a:lnTo>
                  <a:lnTo>
                    <a:pt x="1499603" y="1499603"/>
                  </a:lnTo>
                  <a:lnTo>
                    <a:pt x="1498832" y="1451070"/>
                  </a:lnTo>
                  <a:lnTo>
                    <a:pt x="1496536" y="1402921"/>
                  </a:lnTo>
                  <a:lnTo>
                    <a:pt x="1492738" y="1355181"/>
                  </a:lnTo>
                  <a:lnTo>
                    <a:pt x="1487461" y="1307873"/>
                  </a:lnTo>
                  <a:lnTo>
                    <a:pt x="1480728" y="1261020"/>
                  </a:lnTo>
                  <a:lnTo>
                    <a:pt x="1472563" y="1214644"/>
                  </a:lnTo>
                  <a:lnTo>
                    <a:pt x="1462988" y="1168770"/>
                  </a:lnTo>
                  <a:lnTo>
                    <a:pt x="1452028" y="1123421"/>
                  </a:lnTo>
                  <a:lnTo>
                    <a:pt x="1439705" y="1078619"/>
                  </a:lnTo>
                  <a:lnTo>
                    <a:pt x="1426043" y="1034389"/>
                  </a:lnTo>
                  <a:lnTo>
                    <a:pt x="1411065" y="990753"/>
                  </a:lnTo>
                  <a:lnTo>
                    <a:pt x="1394794" y="947735"/>
                  </a:lnTo>
                  <a:lnTo>
                    <a:pt x="1377253" y="905358"/>
                  </a:lnTo>
                  <a:lnTo>
                    <a:pt x="1358467" y="863645"/>
                  </a:lnTo>
                  <a:lnTo>
                    <a:pt x="1338457" y="822620"/>
                  </a:lnTo>
                  <a:lnTo>
                    <a:pt x="1317248" y="782306"/>
                  </a:lnTo>
                  <a:lnTo>
                    <a:pt x="1294862" y="742726"/>
                  </a:lnTo>
                  <a:lnTo>
                    <a:pt x="1271324" y="703903"/>
                  </a:lnTo>
                  <a:lnTo>
                    <a:pt x="1246655" y="665861"/>
                  </a:lnTo>
                  <a:lnTo>
                    <a:pt x="1220880" y="628623"/>
                  </a:lnTo>
                  <a:lnTo>
                    <a:pt x="1194022" y="592212"/>
                  </a:lnTo>
                  <a:lnTo>
                    <a:pt x="1166104" y="556652"/>
                  </a:lnTo>
                  <a:lnTo>
                    <a:pt x="1137149" y="521965"/>
                  </a:lnTo>
                  <a:lnTo>
                    <a:pt x="1107180" y="488176"/>
                  </a:lnTo>
                  <a:lnTo>
                    <a:pt x="1076221" y="455306"/>
                  </a:lnTo>
                  <a:lnTo>
                    <a:pt x="1044296" y="423381"/>
                  </a:lnTo>
                  <a:lnTo>
                    <a:pt x="1011427" y="392422"/>
                  </a:lnTo>
                  <a:lnTo>
                    <a:pt x="977637" y="362454"/>
                  </a:lnTo>
                  <a:lnTo>
                    <a:pt x="942951" y="333499"/>
                  </a:lnTo>
                  <a:lnTo>
                    <a:pt x="907390" y="305580"/>
                  </a:lnTo>
                  <a:lnTo>
                    <a:pt x="870980" y="278722"/>
                  </a:lnTo>
                  <a:lnTo>
                    <a:pt x="833741" y="252947"/>
                  </a:lnTo>
                  <a:lnTo>
                    <a:pt x="795699" y="228279"/>
                  </a:lnTo>
                  <a:lnTo>
                    <a:pt x="756877" y="204740"/>
                  </a:lnTo>
                  <a:lnTo>
                    <a:pt x="717297" y="182354"/>
                  </a:lnTo>
                  <a:lnTo>
                    <a:pt x="676982" y="161145"/>
                  </a:lnTo>
                  <a:lnTo>
                    <a:pt x="635957" y="141136"/>
                  </a:lnTo>
                  <a:lnTo>
                    <a:pt x="594244" y="122349"/>
                  </a:lnTo>
                  <a:lnTo>
                    <a:pt x="551867" y="104809"/>
                  </a:lnTo>
                  <a:lnTo>
                    <a:pt x="508849" y="88538"/>
                  </a:lnTo>
                  <a:lnTo>
                    <a:pt x="465214" y="73559"/>
                  </a:lnTo>
                  <a:lnTo>
                    <a:pt x="420983" y="59897"/>
                  </a:lnTo>
                  <a:lnTo>
                    <a:pt x="376182" y="47574"/>
                  </a:lnTo>
                  <a:lnTo>
                    <a:pt x="330832" y="36614"/>
                  </a:lnTo>
                  <a:lnTo>
                    <a:pt x="284958" y="27040"/>
                  </a:lnTo>
                  <a:lnTo>
                    <a:pt x="238583" y="18874"/>
                  </a:lnTo>
                  <a:lnTo>
                    <a:pt x="191729" y="12142"/>
                  </a:lnTo>
                  <a:lnTo>
                    <a:pt x="144421" y="6864"/>
                  </a:lnTo>
                  <a:lnTo>
                    <a:pt x="96681" y="3066"/>
                  </a:lnTo>
                  <a:lnTo>
                    <a:pt x="48533" y="7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451356" y="2537200"/>
              <a:ext cx="2760345" cy="2995295"/>
            </a:xfrm>
            <a:custGeom>
              <a:avLst/>
              <a:gdLst/>
              <a:ahLst/>
              <a:cxnLst/>
              <a:rect l="l" t="t" r="r" b="b"/>
              <a:pathLst>
                <a:path w="2760345" h="2995295">
                  <a:moveTo>
                    <a:pt x="1389498" y="0"/>
                  </a:moveTo>
                  <a:lnTo>
                    <a:pt x="1339396" y="4535"/>
                  </a:lnTo>
                  <a:lnTo>
                    <a:pt x="1289660" y="10720"/>
                  </a:lnTo>
                  <a:lnTo>
                    <a:pt x="1240327" y="18533"/>
                  </a:lnTo>
                  <a:lnTo>
                    <a:pt x="1191431" y="27954"/>
                  </a:lnTo>
                  <a:lnTo>
                    <a:pt x="1143005" y="38963"/>
                  </a:lnTo>
                  <a:lnTo>
                    <a:pt x="1095087" y="51539"/>
                  </a:lnTo>
                  <a:lnTo>
                    <a:pt x="1047709" y="65660"/>
                  </a:lnTo>
                  <a:lnTo>
                    <a:pt x="1000908" y="81307"/>
                  </a:lnTo>
                  <a:lnTo>
                    <a:pt x="954717" y="98458"/>
                  </a:lnTo>
                  <a:lnTo>
                    <a:pt x="909172" y="117094"/>
                  </a:lnTo>
                  <a:lnTo>
                    <a:pt x="864307" y="137193"/>
                  </a:lnTo>
                  <a:lnTo>
                    <a:pt x="820157" y="158735"/>
                  </a:lnTo>
                  <a:lnTo>
                    <a:pt x="776758" y="181698"/>
                  </a:lnTo>
                  <a:lnTo>
                    <a:pt x="734143" y="206063"/>
                  </a:lnTo>
                  <a:lnTo>
                    <a:pt x="692348" y="231809"/>
                  </a:lnTo>
                  <a:lnTo>
                    <a:pt x="651407" y="258915"/>
                  </a:lnTo>
                  <a:lnTo>
                    <a:pt x="611356" y="287360"/>
                  </a:lnTo>
                  <a:lnTo>
                    <a:pt x="572229" y="317125"/>
                  </a:lnTo>
                  <a:lnTo>
                    <a:pt x="534060" y="348187"/>
                  </a:lnTo>
                  <a:lnTo>
                    <a:pt x="496885" y="380526"/>
                  </a:lnTo>
                  <a:lnTo>
                    <a:pt x="460739" y="414123"/>
                  </a:lnTo>
                  <a:lnTo>
                    <a:pt x="425656" y="448955"/>
                  </a:lnTo>
                  <a:lnTo>
                    <a:pt x="391671" y="485003"/>
                  </a:lnTo>
                  <a:lnTo>
                    <a:pt x="358819" y="522246"/>
                  </a:lnTo>
                  <a:lnTo>
                    <a:pt x="327135" y="560663"/>
                  </a:lnTo>
                  <a:lnTo>
                    <a:pt x="296653" y="600233"/>
                  </a:lnTo>
                  <a:lnTo>
                    <a:pt x="267409" y="640936"/>
                  </a:lnTo>
                  <a:lnTo>
                    <a:pt x="239437" y="682751"/>
                  </a:lnTo>
                  <a:lnTo>
                    <a:pt x="213779" y="723955"/>
                  </a:lnTo>
                  <a:lnTo>
                    <a:pt x="189612" y="765662"/>
                  </a:lnTo>
                  <a:lnTo>
                    <a:pt x="166928" y="807840"/>
                  </a:lnTo>
                  <a:lnTo>
                    <a:pt x="145721" y="850456"/>
                  </a:lnTo>
                  <a:lnTo>
                    <a:pt x="125984" y="893480"/>
                  </a:lnTo>
                  <a:lnTo>
                    <a:pt x="107710" y="936878"/>
                  </a:lnTo>
                  <a:lnTo>
                    <a:pt x="90892" y="980619"/>
                  </a:lnTo>
                  <a:lnTo>
                    <a:pt x="75523" y="1024670"/>
                  </a:lnTo>
                  <a:lnTo>
                    <a:pt x="61596" y="1068999"/>
                  </a:lnTo>
                  <a:lnTo>
                    <a:pt x="49104" y="1113573"/>
                  </a:lnTo>
                  <a:lnTo>
                    <a:pt x="38041" y="1158362"/>
                  </a:lnTo>
                  <a:lnTo>
                    <a:pt x="28398" y="1203332"/>
                  </a:lnTo>
                  <a:lnTo>
                    <a:pt x="20170" y="1248452"/>
                  </a:lnTo>
                  <a:lnTo>
                    <a:pt x="13349" y="1293688"/>
                  </a:lnTo>
                  <a:lnTo>
                    <a:pt x="7928" y="1339010"/>
                  </a:lnTo>
                  <a:lnTo>
                    <a:pt x="3901" y="1384384"/>
                  </a:lnTo>
                  <a:lnTo>
                    <a:pt x="1261" y="1429780"/>
                  </a:lnTo>
                  <a:lnTo>
                    <a:pt x="0" y="1475163"/>
                  </a:lnTo>
                  <a:lnTo>
                    <a:pt x="111" y="1520503"/>
                  </a:lnTo>
                  <a:lnTo>
                    <a:pt x="1588" y="1565767"/>
                  </a:lnTo>
                  <a:lnTo>
                    <a:pt x="4424" y="1610923"/>
                  </a:lnTo>
                  <a:lnTo>
                    <a:pt x="8612" y="1655939"/>
                  </a:lnTo>
                  <a:lnTo>
                    <a:pt x="14145" y="1700783"/>
                  </a:lnTo>
                  <a:lnTo>
                    <a:pt x="21015" y="1745422"/>
                  </a:lnTo>
                  <a:lnTo>
                    <a:pt x="29217" y="1789824"/>
                  </a:lnTo>
                  <a:lnTo>
                    <a:pt x="38742" y="1833957"/>
                  </a:lnTo>
                  <a:lnTo>
                    <a:pt x="49585" y="1877789"/>
                  </a:lnTo>
                  <a:lnTo>
                    <a:pt x="61737" y="1921288"/>
                  </a:lnTo>
                  <a:lnTo>
                    <a:pt x="75193" y="1964421"/>
                  </a:lnTo>
                  <a:lnTo>
                    <a:pt x="89945" y="2007157"/>
                  </a:lnTo>
                  <a:lnTo>
                    <a:pt x="105986" y="2049463"/>
                  </a:lnTo>
                  <a:lnTo>
                    <a:pt x="123310" y="2091307"/>
                  </a:lnTo>
                  <a:lnTo>
                    <a:pt x="141909" y="2132657"/>
                  </a:lnTo>
                  <a:lnTo>
                    <a:pt x="161777" y="2173480"/>
                  </a:lnTo>
                  <a:lnTo>
                    <a:pt x="182906" y="2213745"/>
                  </a:lnTo>
                  <a:lnTo>
                    <a:pt x="205289" y="2253420"/>
                  </a:lnTo>
                  <a:lnTo>
                    <a:pt x="228921" y="2292471"/>
                  </a:lnTo>
                  <a:lnTo>
                    <a:pt x="253793" y="2330867"/>
                  </a:lnTo>
                  <a:lnTo>
                    <a:pt x="279898" y="2368577"/>
                  </a:lnTo>
                  <a:lnTo>
                    <a:pt x="307231" y="2405566"/>
                  </a:lnTo>
                  <a:lnTo>
                    <a:pt x="335783" y="2441805"/>
                  </a:lnTo>
                  <a:lnTo>
                    <a:pt x="365548" y="2477259"/>
                  </a:lnTo>
                  <a:lnTo>
                    <a:pt x="396520" y="2511898"/>
                  </a:lnTo>
                  <a:lnTo>
                    <a:pt x="428690" y="2545688"/>
                  </a:lnTo>
                  <a:lnTo>
                    <a:pt x="462052" y="2578599"/>
                  </a:lnTo>
                  <a:lnTo>
                    <a:pt x="496599" y="2610596"/>
                  </a:lnTo>
                  <a:lnTo>
                    <a:pt x="532325" y="2641650"/>
                  </a:lnTo>
                  <a:lnTo>
                    <a:pt x="569222" y="2671726"/>
                  </a:lnTo>
                  <a:lnTo>
                    <a:pt x="607283" y="2700793"/>
                  </a:lnTo>
                  <a:lnTo>
                    <a:pt x="646502" y="2728820"/>
                  </a:lnTo>
                  <a:lnTo>
                    <a:pt x="686871" y="2755772"/>
                  </a:lnTo>
                  <a:lnTo>
                    <a:pt x="728074" y="2781431"/>
                  </a:lnTo>
                  <a:lnTo>
                    <a:pt x="769781" y="2805599"/>
                  </a:lnTo>
                  <a:lnTo>
                    <a:pt x="811959" y="2828283"/>
                  </a:lnTo>
                  <a:lnTo>
                    <a:pt x="854575" y="2849490"/>
                  </a:lnTo>
                  <a:lnTo>
                    <a:pt x="897599" y="2869228"/>
                  </a:lnTo>
                  <a:lnTo>
                    <a:pt x="940997" y="2887502"/>
                  </a:lnTo>
                  <a:lnTo>
                    <a:pt x="984738" y="2904321"/>
                  </a:lnTo>
                  <a:lnTo>
                    <a:pt x="1028789" y="2919690"/>
                  </a:lnTo>
                  <a:lnTo>
                    <a:pt x="1073118" y="2933618"/>
                  </a:lnTo>
                  <a:lnTo>
                    <a:pt x="1117692" y="2946110"/>
                  </a:lnTo>
                  <a:lnTo>
                    <a:pt x="1162481" y="2957174"/>
                  </a:lnTo>
                  <a:lnTo>
                    <a:pt x="1207451" y="2966817"/>
                  </a:lnTo>
                  <a:lnTo>
                    <a:pt x="1252571" y="2975045"/>
                  </a:lnTo>
                  <a:lnTo>
                    <a:pt x="1297807" y="2981866"/>
                  </a:lnTo>
                  <a:lnTo>
                    <a:pt x="1343129" y="2987287"/>
                  </a:lnTo>
                  <a:lnTo>
                    <a:pt x="1388503" y="2991314"/>
                  </a:lnTo>
                  <a:lnTo>
                    <a:pt x="1433899" y="2993955"/>
                  </a:lnTo>
                  <a:lnTo>
                    <a:pt x="1479282" y="2995216"/>
                  </a:lnTo>
                  <a:lnTo>
                    <a:pt x="1524622" y="2995104"/>
                  </a:lnTo>
                  <a:lnTo>
                    <a:pt x="1569886" y="2993627"/>
                  </a:lnTo>
                  <a:lnTo>
                    <a:pt x="1615042" y="2990791"/>
                  </a:lnTo>
                  <a:lnTo>
                    <a:pt x="1660058" y="2986604"/>
                  </a:lnTo>
                  <a:lnTo>
                    <a:pt x="1704902" y="2981071"/>
                  </a:lnTo>
                  <a:lnTo>
                    <a:pt x="1749541" y="2974200"/>
                  </a:lnTo>
                  <a:lnTo>
                    <a:pt x="1793943" y="2965999"/>
                  </a:lnTo>
                  <a:lnTo>
                    <a:pt x="1838076" y="2956474"/>
                  </a:lnTo>
                  <a:lnTo>
                    <a:pt x="1881908" y="2945631"/>
                  </a:lnTo>
                  <a:lnTo>
                    <a:pt x="1925407" y="2933478"/>
                  </a:lnTo>
                  <a:lnTo>
                    <a:pt x="1968540" y="2920023"/>
                  </a:lnTo>
                  <a:lnTo>
                    <a:pt x="2011276" y="2905271"/>
                  </a:lnTo>
                  <a:lnTo>
                    <a:pt x="2053582" y="2889229"/>
                  </a:lnTo>
                  <a:lnTo>
                    <a:pt x="2095426" y="2871906"/>
                  </a:lnTo>
                  <a:lnTo>
                    <a:pt x="2136776" y="2853307"/>
                  </a:lnTo>
                  <a:lnTo>
                    <a:pt x="2177599" y="2833439"/>
                  </a:lnTo>
                  <a:lnTo>
                    <a:pt x="2217864" y="2812310"/>
                  </a:lnTo>
                  <a:lnTo>
                    <a:pt x="2257539" y="2789927"/>
                  </a:lnTo>
                  <a:lnTo>
                    <a:pt x="2296590" y="2766296"/>
                  </a:lnTo>
                  <a:lnTo>
                    <a:pt x="2334986" y="2741424"/>
                  </a:lnTo>
                  <a:lnTo>
                    <a:pt x="2372696" y="2715318"/>
                  </a:lnTo>
                  <a:lnTo>
                    <a:pt x="2409685" y="2687986"/>
                  </a:lnTo>
                  <a:lnTo>
                    <a:pt x="2445924" y="2659434"/>
                  </a:lnTo>
                  <a:lnTo>
                    <a:pt x="2481378" y="2629669"/>
                  </a:lnTo>
                  <a:lnTo>
                    <a:pt x="2516017" y="2598698"/>
                  </a:lnTo>
                  <a:lnTo>
                    <a:pt x="2549807" y="2566528"/>
                  </a:lnTo>
                  <a:lnTo>
                    <a:pt x="2582718" y="2533166"/>
                  </a:lnTo>
                  <a:lnTo>
                    <a:pt x="2614715" y="2498619"/>
                  </a:lnTo>
                  <a:lnTo>
                    <a:pt x="2645769" y="2462894"/>
                  </a:lnTo>
                  <a:lnTo>
                    <a:pt x="2675845" y="2425998"/>
                  </a:lnTo>
                  <a:lnTo>
                    <a:pt x="2704912" y="2387938"/>
                  </a:lnTo>
                  <a:lnTo>
                    <a:pt x="2732939" y="2348720"/>
                  </a:lnTo>
                  <a:lnTo>
                    <a:pt x="2759892" y="2308352"/>
                  </a:lnTo>
                  <a:lnTo>
                    <a:pt x="1499671" y="1495552"/>
                  </a:lnTo>
                  <a:lnTo>
                    <a:pt x="138949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1356" y="2537200"/>
              <a:ext cx="2760345" cy="2995295"/>
            </a:xfrm>
            <a:custGeom>
              <a:avLst/>
              <a:gdLst/>
              <a:ahLst/>
              <a:cxnLst/>
              <a:rect l="l" t="t" r="r" b="b"/>
              <a:pathLst>
                <a:path w="2760345" h="2995295">
                  <a:moveTo>
                    <a:pt x="2759892" y="2308352"/>
                  </a:moveTo>
                  <a:lnTo>
                    <a:pt x="2732939" y="2348720"/>
                  </a:lnTo>
                  <a:lnTo>
                    <a:pt x="2704912" y="2387938"/>
                  </a:lnTo>
                  <a:lnTo>
                    <a:pt x="2675845" y="2425998"/>
                  </a:lnTo>
                  <a:lnTo>
                    <a:pt x="2645769" y="2462894"/>
                  </a:lnTo>
                  <a:lnTo>
                    <a:pt x="2614715" y="2498619"/>
                  </a:lnTo>
                  <a:lnTo>
                    <a:pt x="2582718" y="2533166"/>
                  </a:lnTo>
                  <a:lnTo>
                    <a:pt x="2549807" y="2566528"/>
                  </a:lnTo>
                  <a:lnTo>
                    <a:pt x="2516017" y="2598698"/>
                  </a:lnTo>
                  <a:lnTo>
                    <a:pt x="2481378" y="2629669"/>
                  </a:lnTo>
                  <a:lnTo>
                    <a:pt x="2445924" y="2659434"/>
                  </a:lnTo>
                  <a:lnTo>
                    <a:pt x="2409685" y="2687986"/>
                  </a:lnTo>
                  <a:lnTo>
                    <a:pt x="2372696" y="2715318"/>
                  </a:lnTo>
                  <a:lnTo>
                    <a:pt x="2334986" y="2741424"/>
                  </a:lnTo>
                  <a:lnTo>
                    <a:pt x="2296590" y="2766296"/>
                  </a:lnTo>
                  <a:lnTo>
                    <a:pt x="2257539" y="2789927"/>
                  </a:lnTo>
                  <a:lnTo>
                    <a:pt x="2217864" y="2812310"/>
                  </a:lnTo>
                  <a:lnTo>
                    <a:pt x="2177599" y="2833439"/>
                  </a:lnTo>
                  <a:lnTo>
                    <a:pt x="2136776" y="2853307"/>
                  </a:lnTo>
                  <a:lnTo>
                    <a:pt x="2095426" y="2871906"/>
                  </a:lnTo>
                  <a:lnTo>
                    <a:pt x="2053582" y="2889229"/>
                  </a:lnTo>
                  <a:lnTo>
                    <a:pt x="2011276" y="2905271"/>
                  </a:lnTo>
                  <a:lnTo>
                    <a:pt x="1968540" y="2920023"/>
                  </a:lnTo>
                  <a:lnTo>
                    <a:pt x="1925407" y="2933478"/>
                  </a:lnTo>
                  <a:lnTo>
                    <a:pt x="1881908" y="2945631"/>
                  </a:lnTo>
                  <a:lnTo>
                    <a:pt x="1838076" y="2956474"/>
                  </a:lnTo>
                  <a:lnTo>
                    <a:pt x="1793943" y="2965999"/>
                  </a:lnTo>
                  <a:lnTo>
                    <a:pt x="1749541" y="2974200"/>
                  </a:lnTo>
                  <a:lnTo>
                    <a:pt x="1704902" y="2981071"/>
                  </a:lnTo>
                  <a:lnTo>
                    <a:pt x="1660058" y="2986604"/>
                  </a:lnTo>
                  <a:lnTo>
                    <a:pt x="1615042" y="2990791"/>
                  </a:lnTo>
                  <a:lnTo>
                    <a:pt x="1569886" y="2993627"/>
                  </a:lnTo>
                  <a:lnTo>
                    <a:pt x="1524622" y="2995104"/>
                  </a:lnTo>
                  <a:lnTo>
                    <a:pt x="1479282" y="2995216"/>
                  </a:lnTo>
                  <a:lnTo>
                    <a:pt x="1433899" y="2993955"/>
                  </a:lnTo>
                  <a:lnTo>
                    <a:pt x="1388503" y="2991314"/>
                  </a:lnTo>
                  <a:lnTo>
                    <a:pt x="1343129" y="2987287"/>
                  </a:lnTo>
                  <a:lnTo>
                    <a:pt x="1297807" y="2981866"/>
                  </a:lnTo>
                  <a:lnTo>
                    <a:pt x="1252571" y="2975045"/>
                  </a:lnTo>
                  <a:lnTo>
                    <a:pt x="1207451" y="2966817"/>
                  </a:lnTo>
                  <a:lnTo>
                    <a:pt x="1162481" y="2957174"/>
                  </a:lnTo>
                  <a:lnTo>
                    <a:pt x="1117692" y="2946110"/>
                  </a:lnTo>
                  <a:lnTo>
                    <a:pt x="1073118" y="2933618"/>
                  </a:lnTo>
                  <a:lnTo>
                    <a:pt x="1028789" y="2919690"/>
                  </a:lnTo>
                  <a:lnTo>
                    <a:pt x="984738" y="2904321"/>
                  </a:lnTo>
                  <a:lnTo>
                    <a:pt x="940997" y="2887502"/>
                  </a:lnTo>
                  <a:lnTo>
                    <a:pt x="897599" y="2869228"/>
                  </a:lnTo>
                  <a:lnTo>
                    <a:pt x="854575" y="2849490"/>
                  </a:lnTo>
                  <a:lnTo>
                    <a:pt x="811959" y="2828283"/>
                  </a:lnTo>
                  <a:lnTo>
                    <a:pt x="769781" y="2805599"/>
                  </a:lnTo>
                  <a:lnTo>
                    <a:pt x="728074" y="2781431"/>
                  </a:lnTo>
                  <a:lnTo>
                    <a:pt x="686871" y="2755772"/>
                  </a:lnTo>
                  <a:lnTo>
                    <a:pt x="646502" y="2728820"/>
                  </a:lnTo>
                  <a:lnTo>
                    <a:pt x="607283" y="2700793"/>
                  </a:lnTo>
                  <a:lnTo>
                    <a:pt x="569222" y="2671726"/>
                  </a:lnTo>
                  <a:lnTo>
                    <a:pt x="532325" y="2641650"/>
                  </a:lnTo>
                  <a:lnTo>
                    <a:pt x="496599" y="2610596"/>
                  </a:lnTo>
                  <a:lnTo>
                    <a:pt x="462052" y="2578599"/>
                  </a:lnTo>
                  <a:lnTo>
                    <a:pt x="428690" y="2545688"/>
                  </a:lnTo>
                  <a:lnTo>
                    <a:pt x="396520" y="2511898"/>
                  </a:lnTo>
                  <a:lnTo>
                    <a:pt x="365548" y="2477259"/>
                  </a:lnTo>
                  <a:lnTo>
                    <a:pt x="335783" y="2441805"/>
                  </a:lnTo>
                  <a:lnTo>
                    <a:pt x="307231" y="2405566"/>
                  </a:lnTo>
                  <a:lnTo>
                    <a:pt x="279898" y="2368577"/>
                  </a:lnTo>
                  <a:lnTo>
                    <a:pt x="253793" y="2330867"/>
                  </a:lnTo>
                  <a:lnTo>
                    <a:pt x="228921" y="2292471"/>
                  </a:lnTo>
                  <a:lnTo>
                    <a:pt x="205289" y="2253420"/>
                  </a:lnTo>
                  <a:lnTo>
                    <a:pt x="182906" y="2213745"/>
                  </a:lnTo>
                  <a:lnTo>
                    <a:pt x="161777" y="2173480"/>
                  </a:lnTo>
                  <a:lnTo>
                    <a:pt x="141909" y="2132657"/>
                  </a:lnTo>
                  <a:lnTo>
                    <a:pt x="123310" y="2091307"/>
                  </a:lnTo>
                  <a:lnTo>
                    <a:pt x="105986" y="2049463"/>
                  </a:lnTo>
                  <a:lnTo>
                    <a:pt x="89945" y="2007157"/>
                  </a:lnTo>
                  <a:lnTo>
                    <a:pt x="75193" y="1964421"/>
                  </a:lnTo>
                  <a:lnTo>
                    <a:pt x="61737" y="1921288"/>
                  </a:lnTo>
                  <a:lnTo>
                    <a:pt x="49585" y="1877789"/>
                  </a:lnTo>
                  <a:lnTo>
                    <a:pt x="38742" y="1833957"/>
                  </a:lnTo>
                  <a:lnTo>
                    <a:pt x="29217" y="1789824"/>
                  </a:lnTo>
                  <a:lnTo>
                    <a:pt x="21015" y="1745422"/>
                  </a:lnTo>
                  <a:lnTo>
                    <a:pt x="14145" y="1700783"/>
                  </a:lnTo>
                  <a:lnTo>
                    <a:pt x="8612" y="1655939"/>
                  </a:lnTo>
                  <a:lnTo>
                    <a:pt x="4424" y="1610923"/>
                  </a:lnTo>
                  <a:lnTo>
                    <a:pt x="1588" y="1565767"/>
                  </a:lnTo>
                  <a:lnTo>
                    <a:pt x="111" y="1520503"/>
                  </a:lnTo>
                  <a:lnTo>
                    <a:pt x="0" y="1475163"/>
                  </a:lnTo>
                  <a:lnTo>
                    <a:pt x="1261" y="1429780"/>
                  </a:lnTo>
                  <a:lnTo>
                    <a:pt x="3901" y="1384384"/>
                  </a:lnTo>
                  <a:lnTo>
                    <a:pt x="7928" y="1339010"/>
                  </a:lnTo>
                  <a:lnTo>
                    <a:pt x="13349" y="1293688"/>
                  </a:lnTo>
                  <a:lnTo>
                    <a:pt x="20170" y="1248452"/>
                  </a:lnTo>
                  <a:lnTo>
                    <a:pt x="28398" y="1203332"/>
                  </a:lnTo>
                  <a:lnTo>
                    <a:pt x="38041" y="1158362"/>
                  </a:lnTo>
                  <a:lnTo>
                    <a:pt x="49104" y="1113573"/>
                  </a:lnTo>
                  <a:lnTo>
                    <a:pt x="61596" y="1068999"/>
                  </a:lnTo>
                  <a:lnTo>
                    <a:pt x="75523" y="1024670"/>
                  </a:lnTo>
                  <a:lnTo>
                    <a:pt x="90892" y="980619"/>
                  </a:lnTo>
                  <a:lnTo>
                    <a:pt x="107710" y="936878"/>
                  </a:lnTo>
                  <a:lnTo>
                    <a:pt x="125984" y="893480"/>
                  </a:lnTo>
                  <a:lnTo>
                    <a:pt x="145721" y="850456"/>
                  </a:lnTo>
                  <a:lnTo>
                    <a:pt x="166928" y="807840"/>
                  </a:lnTo>
                  <a:lnTo>
                    <a:pt x="189612" y="765662"/>
                  </a:lnTo>
                  <a:lnTo>
                    <a:pt x="213779" y="723955"/>
                  </a:lnTo>
                  <a:lnTo>
                    <a:pt x="239437" y="682751"/>
                  </a:lnTo>
                  <a:lnTo>
                    <a:pt x="267409" y="640936"/>
                  </a:lnTo>
                  <a:lnTo>
                    <a:pt x="296653" y="600233"/>
                  </a:lnTo>
                  <a:lnTo>
                    <a:pt x="327135" y="560663"/>
                  </a:lnTo>
                  <a:lnTo>
                    <a:pt x="358819" y="522246"/>
                  </a:lnTo>
                  <a:lnTo>
                    <a:pt x="391671" y="485003"/>
                  </a:lnTo>
                  <a:lnTo>
                    <a:pt x="425656" y="448955"/>
                  </a:lnTo>
                  <a:lnTo>
                    <a:pt x="460739" y="414123"/>
                  </a:lnTo>
                  <a:lnTo>
                    <a:pt x="496885" y="380526"/>
                  </a:lnTo>
                  <a:lnTo>
                    <a:pt x="534060" y="348187"/>
                  </a:lnTo>
                  <a:lnTo>
                    <a:pt x="572229" y="317125"/>
                  </a:lnTo>
                  <a:lnTo>
                    <a:pt x="611356" y="287360"/>
                  </a:lnTo>
                  <a:lnTo>
                    <a:pt x="651407" y="258915"/>
                  </a:lnTo>
                  <a:lnTo>
                    <a:pt x="692348" y="231809"/>
                  </a:lnTo>
                  <a:lnTo>
                    <a:pt x="734143" y="206063"/>
                  </a:lnTo>
                  <a:lnTo>
                    <a:pt x="776758" y="181698"/>
                  </a:lnTo>
                  <a:lnTo>
                    <a:pt x="820157" y="158735"/>
                  </a:lnTo>
                  <a:lnTo>
                    <a:pt x="864307" y="137193"/>
                  </a:lnTo>
                  <a:lnTo>
                    <a:pt x="909172" y="117094"/>
                  </a:lnTo>
                  <a:lnTo>
                    <a:pt x="954717" y="98458"/>
                  </a:lnTo>
                  <a:lnTo>
                    <a:pt x="1000908" y="81307"/>
                  </a:lnTo>
                  <a:lnTo>
                    <a:pt x="1047709" y="65660"/>
                  </a:lnTo>
                  <a:lnTo>
                    <a:pt x="1095087" y="51539"/>
                  </a:lnTo>
                  <a:lnTo>
                    <a:pt x="1143005" y="38963"/>
                  </a:lnTo>
                  <a:lnTo>
                    <a:pt x="1191431" y="27954"/>
                  </a:lnTo>
                  <a:lnTo>
                    <a:pt x="1240327" y="18533"/>
                  </a:lnTo>
                  <a:lnTo>
                    <a:pt x="1289660" y="10720"/>
                  </a:lnTo>
                  <a:lnTo>
                    <a:pt x="1339396" y="4535"/>
                  </a:lnTo>
                  <a:lnTo>
                    <a:pt x="1389498" y="0"/>
                  </a:lnTo>
                  <a:lnTo>
                    <a:pt x="1499671" y="1495552"/>
                  </a:lnTo>
                  <a:lnTo>
                    <a:pt x="2759892" y="230835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40859" y="2533149"/>
              <a:ext cx="110489" cy="1499870"/>
            </a:xfrm>
            <a:custGeom>
              <a:avLst/>
              <a:gdLst/>
              <a:ahLst/>
              <a:cxnLst/>
              <a:rect l="l" t="t" r="r" b="b"/>
              <a:pathLst>
                <a:path w="110489" h="1499870">
                  <a:moveTo>
                    <a:pt x="110159" y="0"/>
                  </a:moveTo>
                  <a:lnTo>
                    <a:pt x="82597" y="252"/>
                  </a:lnTo>
                  <a:lnTo>
                    <a:pt x="55046" y="1011"/>
                  </a:lnTo>
                  <a:lnTo>
                    <a:pt x="27511" y="2277"/>
                  </a:lnTo>
                  <a:lnTo>
                    <a:pt x="0" y="4051"/>
                  </a:lnTo>
                  <a:lnTo>
                    <a:pt x="110159" y="1499603"/>
                  </a:lnTo>
                  <a:lnTo>
                    <a:pt x="110159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40859" y="2533149"/>
              <a:ext cx="110489" cy="1499870"/>
            </a:xfrm>
            <a:custGeom>
              <a:avLst/>
              <a:gdLst/>
              <a:ahLst/>
              <a:cxnLst/>
              <a:rect l="l" t="t" r="r" b="b"/>
              <a:pathLst>
                <a:path w="110489" h="1499870">
                  <a:moveTo>
                    <a:pt x="0" y="4051"/>
                  </a:moveTo>
                  <a:lnTo>
                    <a:pt x="27511" y="2277"/>
                  </a:lnTo>
                  <a:lnTo>
                    <a:pt x="55046" y="1011"/>
                  </a:lnTo>
                  <a:lnTo>
                    <a:pt x="82597" y="252"/>
                  </a:lnTo>
                  <a:lnTo>
                    <a:pt x="110159" y="0"/>
                  </a:lnTo>
                  <a:lnTo>
                    <a:pt x="110159" y="1499603"/>
                  </a:lnTo>
                  <a:lnTo>
                    <a:pt x="0" y="4051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68467" y="3229356"/>
              <a:ext cx="56515" cy="85725"/>
            </a:xfrm>
            <a:custGeom>
              <a:avLst/>
              <a:gdLst/>
              <a:ahLst/>
              <a:cxnLst/>
              <a:rect l="l" t="t" r="r" b="b"/>
              <a:pathLst>
                <a:path w="56514" h="85725">
                  <a:moveTo>
                    <a:pt x="0" y="85344"/>
                  </a:moveTo>
                  <a:lnTo>
                    <a:pt x="56388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33472" y="4797552"/>
              <a:ext cx="27940" cy="429895"/>
            </a:xfrm>
            <a:custGeom>
              <a:avLst/>
              <a:gdLst/>
              <a:ahLst/>
              <a:cxnLst/>
              <a:rect l="l" t="t" r="r" b="b"/>
              <a:pathLst>
                <a:path w="27939" h="429895">
                  <a:moveTo>
                    <a:pt x="27431" y="0"/>
                  </a:moveTo>
                  <a:lnTo>
                    <a:pt x="0" y="429768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95344" y="2313432"/>
              <a:ext cx="0" cy="220979"/>
            </a:xfrm>
            <a:custGeom>
              <a:avLst/>
              <a:gdLst/>
              <a:ahLst/>
              <a:cxnLst/>
              <a:rect l="l" t="t" r="r" b="b"/>
              <a:pathLst>
                <a:path h="220980">
                  <a:moveTo>
                    <a:pt x="0" y="220979"/>
                  </a:moveTo>
                  <a:lnTo>
                    <a:pt x="0" y="57911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33390" y="3014136"/>
            <a:ext cx="6330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404040"/>
                </a:solidFill>
                <a:latin typeface="Calibri"/>
                <a:cs typeface="Calibri"/>
              </a:rPr>
              <a:t>34,11%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91404" y="5011869"/>
            <a:ext cx="6330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404040"/>
                </a:solidFill>
                <a:latin typeface="Calibri"/>
                <a:cs typeface="Calibri"/>
              </a:rPr>
              <a:t>64,70%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58213" y="2043647"/>
            <a:ext cx="530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404040"/>
                </a:solidFill>
                <a:latin typeface="Calibri"/>
                <a:cs typeface="Calibri"/>
              </a:rPr>
              <a:t>1,17%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74102" y="3307841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112775" y="0"/>
                </a:moveTo>
                <a:lnTo>
                  <a:pt x="0" y="0"/>
                </a:lnTo>
                <a:lnTo>
                  <a:pt x="0" y="111251"/>
                </a:lnTo>
                <a:lnTo>
                  <a:pt x="112775" y="111251"/>
                </a:lnTo>
                <a:lnTo>
                  <a:pt x="11277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824592" y="3205976"/>
            <a:ext cx="2441575" cy="1291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Самостоятельный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документ</a:t>
            </a:r>
            <a:endParaRPr sz="1600">
              <a:latin typeface="Calibri"/>
              <a:cs typeface="Calibri"/>
            </a:endParaRPr>
          </a:p>
          <a:p>
            <a:pPr marL="12700" marR="264795">
              <a:lnSpc>
                <a:spcPct val="209700"/>
              </a:lnSpc>
            </a:pPr>
            <a:r>
              <a:rPr sz="1600" spc="-5" dirty="0">
                <a:latin typeface="Calibri"/>
                <a:cs typeface="Calibri"/>
              </a:rPr>
              <a:t>В </a:t>
            </a:r>
            <a:r>
              <a:rPr sz="1600" spc="-10" dirty="0">
                <a:latin typeface="Calibri"/>
                <a:cs typeface="Calibri"/>
              </a:rPr>
              <a:t>виде подпрограммы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Отдельные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мероприятия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674102" y="3818382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112775" y="0"/>
                </a:moveTo>
                <a:lnTo>
                  <a:pt x="0" y="0"/>
                </a:lnTo>
                <a:lnTo>
                  <a:pt x="0" y="111252"/>
                </a:lnTo>
                <a:lnTo>
                  <a:pt x="112775" y="111252"/>
                </a:lnTo>
                <a:lnTo>
                  <a:pt x="11277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74102" y="4330446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112775" y="0"/>
                </a:moveTo>
                <a:lnTo>
                  <a:pt x="0" y="0"/>
                </a:lnTo>
                <a:lnTo>
                  <a:pt x="0" y="111251"/>
                </a:lnTo>
                <a:lnTo>
                  <a:pt x="112775" y="111251"/>
                </a:lnTo>
                <a:lnTo>
                  <a:pt x="112775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4421123" y="172212"/>
            <a:ext cx="7771130" cy="1004569"/>
            <a:chOff x="4421123" y="172212"/>
            <a:chExt cx="7771130" cy="1004569"/>
          </a:xfrm>
        </p:grpSpPr>
        <p:sp>
          <p:nvSpPr>
            <p:cNvPr id="19" name="object 19"/>
            <p:cNvSpPr/>
            <p:nvPr/>
          </p:nvSpPr>
          <p:spPr>
            <a:xfrm>
              <a:off x="4873751" y="961644"/>
              <a:ext cx="7312659" cy="215265"/>
            </a:xfrm>
            <a:custGeom>
              <a:avLst/>
              <a:gdLst/>
              <a:ahLst/>
              <a:cxnLst/>
              <a:rect l="l" t="t" r="r" b="b"/>
              <a:pathLst>
                <a:path w="7312659" h="215265">
                  <a:moveTo>
                    <a:pt x="0" y="214884"/>
                  </a:moveTo>
                  <a:lnTo>
                    <a:pt x="7312152" y="214884"/>
                  </a:lnTo>
                  <a:lnTo>
                    <a:pt x="7312152" y="0"/>
                  </a:lnTo>
                  <a:lnTo>
                    <a:pt x="0" y="0"/>
                  </a:lnTo>
                  <a:lnTo>
                    <a:pt x="0" y="214884"/>
                  </a:lnTo>
                  <a:close/>
                </a:path>
              </a:pathLst>
            </a:custGeom>
            <a:solidFill>
              <a:srgbClr val="497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21123" y="172212"/>
              <a:ext cx="7771130" cy="789940"/>
            </a:xfrm>
            <a:custGeom>
              <a:avLst/>
              <a:gdLst/>
              <a:ahLst/>
              <a:cxnLst/>
              <a:rect l="l" t="t" r="r" b="b"/>
              <a:pathLst>
                <a:path w="7771130" h="789940">
                  <a:moveTo>
                    <a:pt x="7770876" y="0"/>
                  </a:moveTo>
                  <a:lnTo>
                    <a:pt x="0" y="0"/>
                  </a:lnTo>
                  <a:lnTo>
                    <a:pt x="0" y="789431"/>
                  </a:lnTo>
                  <a:lnTo>
                    <a:pt x="7770876" y="789431"/>
                  </a:lnTo>
                  <a:lnTo>
                    <a:pt x="7770876" y="0"/>
                  </a:lnTo>
                  <a:close/>
                </a:path>
              </a:pathLst>
            </a:custGeom>
            <a:solidFill>
              <a:srgbClr val="001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45355" marR="5080" indent="210185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Распределение</a:t>
            </a:r>
            <a:r>
              <a:rPr spc="-245" dirty="0"/>
              <a:t> </a:t>
            </a:r>
            <a:r>
              <a:rPr spc="-270" dirty="0"/>
              <a:t>региональных</a:t>
            </a:r>
            <a:r>
              <a:rPr spc="-250" dirty="0"/>
              <a:t> </a:t>
            </a:r>
            <a:r>
              <a:rPr spc="-280" dirty="0"/>
              <a:t>программ</a:t>
            </a:r>
            <a:r>
              <a:rPr spc="-245" dirty="0"/>
              <a:t> </a:t>
            </a:r>
            <a:r>
              <a:rPr spc="-265" dirty="0"/>
              <a:t>по</a:t>
            </a:r>
            <a:r>
              <a:rPr spc="-240" dirty="0"/>
              <a:t> </a:t>
            </a:r>
            <a:r>
              <a:rPr spc="-285" dirty="0"/>
              <a:t>форматам </a:t>
            </a:r>
            <a:r>
              <a:rPr spc="-710" dirty="0"/>
              <a:t> </a:t>
            </a:r>
            <a:r>
              <a:rPr spc="-275" dirty="0"/>
              <a:t>представления</a:t>
            </a:r>
            <a:r>
              <a:rPr spc="-240" dirty="0"/>
              <a:t> </a:t>
            </a:r>
            <a:r>
              <a:rPr spc="-260" dirty="0"/>
              <a:t>в</a:t>
            </a:r>
            <a:r>
              <a:rPr spc="-240" dirty="0"/>
              <a:t> </a:t>
            </a:r>
            <a:r>
              <a:rPr spc="-254" dirty="0"/>
              <a:t>субъектах</a:t>
            </a:r>
            <a:r>
              <a:rPr spc="-225" dirty="0"/>
              <a:t> </a:t>
            </a:r>
            <a:r>
              <a:rPr spc="-229" dirty="0"/>
              <a:t>Российской</a:t>
            </a:r>
            <a:r>
              <a:rPr spc="-240" dirty="0"/>
              <a:t> </a:t>
            </a:r>
            <a:r>
              <a:rPr spc="-285" dirty="0"/>
              <a:t>Федерации,</a:t>
            </a:r>
            <a:r>
              <a:rPr spc="-250" dirty="0"/>
              <a:t> </a:t>
            </a:r>
            <a:r>
              <a:rPr spc="-260" dirty="0"/>
              <a:t>в</a:t>
            </a:r>
            <a:r>
              <a:rPr spc="-229" dirty="0"/>
              <a:t> </a:t>
            </a:r>
            <a:r>
              <a:rPr spc="-200" dirty="0"/>
              <a:t>%</a:t>
            </a:r>
          </a:p>
        </p:txBody>
      </p:sp>
      <p:pic>
        <p:nvPicPr>
          <p:cNvPr id="22" name="object 2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9695" y="5178552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19">
                <a:moveTo>
                  <a:pt x="0" y="0"/>
                </a:moveTo>
                <a:lnTo>
                  <a:pt x="101041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72128" y="5178552"/>
            <a:ext cx="2021205" cy="0"/>
          </a:xfrm>
          <a:custGeom>
            <a:avLst/>
            <a:gdLst/>
            <a:ahLst/>
            <a:cxnLst/>
            <a:rect l="l" t="t" r="r" b="b"/>
            <a:pathLst>
              <a:path w="2021204">
                <a:moveTo>
                  <a:pt x="0" y="0"/>
                </a:moveTo>
                <a:lnTo>
                  <a:pt x="20208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4971" y="5178552"/>
            <a:ext cx="2021205" cy="0"/>
          </a:xfrm>
          <a:custGeom>
            <a:avLst/>
            <a:gdLst/>
            <a:ahLst/>
            <a:cxnLst/>
            <a:rect l="l" t="t" r="r" b="b"/>
            <a:pathLst>
              <a:path w="2021204">
                <a:moveTo>
                  <a:pt x="0" y="0"/>
                </a:moveTo>
                <a:lnTo>
                  <a:pt x="20208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57816" y="5178552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20">
                <a:moveTo>
                  <a:pt x="0" y="0"/>
                </a:moveTo>
                <a:lnTo>
                  <a:pt x="101041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39695" y="4497323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19">
                <a:moveTo>
                  <a:pt x="0" y="0"/>
                </a:moveTo>
                <a:lnTo>
                  <a:pt x="101041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72128" y="4497323"/>
            <a:ext cx="2021205" cy="0"/>
          </a:xfrm>
          <a:custGeom>
            <a:avLst/>
            <a:gdLst/>
            <a:ahLst/>
            <a:cxnLst/>
            <a:rect l="l" t="t" r="r" b="b"/>
            <a:pathLst>
              <a:path w="2021204">
                <a:moveTo>
                  <a:pt x="0" y="0"/>
                </a:moveTo>
                <a:lnTo>
                  <a:pt x="20208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39695" y="3816096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19">
                <a:moveTo>
                  <a:pt x="0" y="0"/>
                </a:moveTo>
                <a:lnTo>
                  <a:pt x="101041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72128" y="3816096"/>
            <a:ext cx="2021205" cy="0"/>
          </a:xfrm>
          <a:custGeom>
            <a:avLst/>
            <a:gdLst/>
            <a:ahLst/>
            <a:cxnLst/>
            <a:rect l="l" t="t" r="r" b="b"/>
            <a:pathLst>
              <a:path w="2021204">
                <a:moveTo>
                  <a:pt x="0" y="0"/>
                </a:moveTo>
                <a:lnTo>
                  <a:pt x="20208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4971" y="3816096"/>
            <a:ext cx="3953510" cy="0"/>
          </a:xfrm>
          <a:custGeom>
            <a:avLst/>
            <a:gdLst/>
            <a:ahLst/>
            <a:cxnLst/>
            <a:rect l="l" t="t" r="r" b="b"/>
            <a:pathLst>
              <a:path w="3953509">
                <a:moveTo>
                  <a:pt x="0" y="0"/>
                </a:moveTo>
                <a:lnTo>
                  <a:pt x="395325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39695" y="3133344"/>
            <a:ext cx="3953510" cy="0"/>
          </a:xfrm>
          <a:custGeom>
            <a:avLst/>
            <a:gdLst/>
            <a:ahLst/>
            <a:cxnLst/>
            <a:rect l="l" t="t" r="r" b="b"/>
            <a:pathLst>
              <a:path w="3953510">
                <a:moveTo>
                  <a:pt x="0" y="0"/>
                </a:moveTo>
                <a:lnTo>
                  <a:pt x="395325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4971" y="3133344"/>
            <a:ext cx="3953510" cy="0"/>
          </a:xfrm>
          <a:custGeom>
            <a:avLst/>
            <a:gdLst/>
            <a:ahLst/>
            <a:cxnLst/>
            <a:rect l="l" t="t" r="r" b="b"/>
            <a:pathLst>
              <a:path w="3953509">
                <a:moveTo>
                  <a:pt x="0" y="0"/>
                </a:moveTo>
                <a:lnTo>
                  <a:pt x="395325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39695" y="2452116"/>
            <a:ext cx="3953510" cy="0"/>
          </a:xfrm>
          <a:custGeom>
            <a:avLst/>
            <a:gdLst/>
            <a:ahLst/>
            <a:cxnLst/>
            <a:rect l="l" t="t" r="r" b="b"/>
            <a:pathLst>
              <a:path w="3953510">
                <a:moveTo>
                  <a:pt x="0" y="0"/>
                </a:moveTo>
                <a:lnTo>
                  <a:pt x="395325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14971" y="2452116"/>
            <a:ext cx="3953510" cy="0"/>
          </a:xfrm>
          <a:custGeom>
            <a:avLst/>
            <a:gdLst/>
            <a:ahLst/>
            <a:cxnLst/>
            <a:rect l="l" t="t" r="r" b="b"/>
            <a:pathLst>
              <a:path w="3953509">
                <a:moveTo>
                  <a:pt x="0" y="0"/>
                </a:moveTo>
                <a:lnTo>
                  <a:pt x="395325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39695" y="1770888"/>
            <a:ext cx="8829040" cy="0"/>
          </a:xfrm>
          <a:custGeom>
            <a:avLst/>
            <a:gdLst/>
            <a:ahLst/>
            <a:cxnLst/>
            <a:rect l="l" t="t" r="r" b="b"/>
            <a:pathLst>
              <a:path w="8829040">
                <a:moveTo>
                  <a:pt x="0" y="0"/>
                </a:moveTo>
                <a:lnTo>
                  <a:pt x="882853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50107" y="3790188"/>
            <a:ext cx="922019" cy="2070100"/>
          </a:xfrm>
          <a:custGeom>
            <a:avLst/>
            <a:gdLst/>
            <a:ahLst/>
            <a:cxnLst/>
            <a:rect l="l" t="t" r="r" b="b"/>
            <a:pathLst>
              <a:path w="922020" h="2070100">
                <a:moveTo>
                  <a:pt x="922019" y="0"/>
                </a:moveTo>
                <a:lnTo>
                  <a:pt x="0" y="0"/>
                </a:lnTo>
                <a:lnTo>
                  <a:pt x="0" y="2069592"/>
                </a:lnTo>
                <a:lnTo>
                  <a:pt x="922019" y="2069592"/>
                </a:lnTo>
                <a:lnTo>
                  <a:pt x="92201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2952" y="1978151"/>
            <a:ext cx="922019" cy="3881754"/>
          </a:xfrm>
          <a:custGeom>
            <a:avLst/>
            <a:gdLst/>
            <a:ahLst/>
            <a:cxnLst/>
            <a:rect l="l" t="t" r="r" b="b"/>
            <a:pathLst>
              <a:path w="922020" h="3881754">
                <a:moveTo>
                  <a:pt x="922020" y="0"/>
                </a:moveTo>
                <a:lnTo>
                  <a:pt x="0" y="0"/>
                </a:lnTo>
                <a:lnTo>
                  <a:pt x="0" y="3881628"/>
                </a:lnTo>
                <a:lnTo>
                  <a:pt x="922020" y="3881628"/>
                </a:lnTo>
                <a:lnTo>
                  <a:pt x="922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2139695" y="4652771"/>
            <a:ext cx="8829040" cy="1212215"/>
            <a:chOff x="2139695" y="4652771"/>
            <a:chExt cx="8829040" cy="1212215"/>
          </a:xfrm>
        </p:grpSpPr>
        <p:sp>
          <p:nvSpPr>
            <p:cNvPr id="19" name="object 19"/>
            <p:cNvSpPr/>
            <p:nvPr/>
          </p:nvSpPr>
          <p:spPr>
            <a:xfrm>
              <a:off x="9035795" y="4652771"/>
              <a:ext cx="922019" cy="1207135"/>
            </a:xfrm>
            <a:custGeom>
              <a:avLst/>
              <a:gdLst/>
              <a:ahLst/>
              <a:cxnLst/>
              <a:rect l="l" t="t" r="r" b="b"/>
              <a:pathLst>
                <a:path w="922020" h="1207135">
                  <a:moveTo>
                    <a:pt x="922020" y="0"/>
                  </a:moveTo>
                  <a:lnTo>
                    <a:pt x="0" y="0"/>
                  </a:lnTo>
                  <a:lnTo>
                    <a:pt x="0" y="1207008"/>
                  </a:lnTo>
                  <a:lnTo>
                    <a:pt x="922020" y="1207008"/>
                  </a:lnTo>
                  <a:lnTo>
                    <a:pt x="922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39695" y="5859779"/>
              <a:ext cx="8829040" cy="0"/>
            </a:xfrm>
            <a:custGeom>
              <a:avLst/>
              <a:gdLst/>
              <a:ahLst/>
              <a:cxnLst/>
              <a:rect l="l" t="t" r="r" b="b"/>
              <a:pathLst>
                <a:path w="8829040">
                  <a:moveTo>
                    <a:pt x="0" y="0"/>
                  </a:moveTo>
                  <a:lnTo>
                    <a:pt x="882853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367492" y="3526690"/>
            <a:ext cx="4876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30,37%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10184" y="1714502"/>
            <a:ext cx="4876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56,96%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02271" y="4388817"/>
            <a:ext cx="3978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63140" algn="l"/>
                <a:tab pos="3965575" algn="l"/>
              </a:tabLst>
            </a:pPr>
            <a:r>
              <a:rPr sz="1200" strike="sngStrike" dirty="0">
                <a:latin typeface="Times New Roman"/>
                <a:cs typeface="Times New Roman"/>
              </a:rPr>
              <a:t> 	</a:t>
            </a:r>
            <a:r>
              <a:rPr sz="1200" b="1" strike="sngStrike" dirty="0">
                <a:latin typeface="Calibri"/>
                <a:cs typeface="Calibri"/>
              </a:rPr>
              <a:t>17,72%	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72160" y="5750882"/>
            <a:ext cx="3568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0</a:t>
            </a:r>
            <a:r>
              <a:rPr sz="1050" dirty="0">
                <a:latin typeface="Calibri"/>
                <a:cs typeface="Calibri"/>
              </a:rPr>
              <a:t>,0</a:t>
            </a:r>
            <a:r>
              <a:rPr sz="1050" spc="-10" dirty="0">
                <a:latin typeface="Calibri"/>
                <a:cs typeface="Calibri"/>
              </a:rPr>
              <a:t>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04568" y="5069325"/>
            <a:ext cx="4241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1</a:t>
            </a:r>
            <a:r>
              <a:rPr sz="1050" dirty="0">
                <a:latin typeface="Calibri"/>
                <a:cs typeface="Calibri"/>
              </a:rPr>
              <a:t>0,</a:t>
            </a:r>
            <a:r>
              <a:rPr sz="1050" spc="-10" dirty="0">
                <a:latin typeface="Calibri"/>
                <a:cs typeface="Calibri"/>
              </a:rPr>
              <a:t>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04568" y="4387768"/>
            <a:ext cx="4241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2</a:t>
            </a:r>
            <a:r>
              <a:rPr sz="1050" dirty="0">
                <a:latin typeface="Calibri"/>
                <a:cs typeface="Calibri"/>
              </a:rPr>
              <a:t>0,</a:t>
            </a:r>
            <a:r>
              <a:rPr sz="1050" spc="-10" dirty="0">
                <a:latin typeface="Calibri"/>
                <a:cs typeface="Calibri"/>
              </a:rPr>
              <a:t>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04568" y="3706210"/>
            <a:ext cx="4241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3</a:t>
            </a:r>
            <a:r>
              <a:rPr sz="1050" dirty="0">
                <a:latin typeface="Calibri"/>
                <a:cs typeface="Calibri"/>
              </a:rPr>
              <a:t>0,</a:t>
            </a:r>
            <a:r>
              <a:rPr sz="1050" spc="-10" dirty="0">
                <a:latin typeface="Calibri"/>
                <a:cs typeface="Calibri"/>
              </a:rPr>
              <a:t>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04568" y="3024653"/>
            <a:ext cx="4241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4</a:t>
            </a:r>
            <a:r>
              <a:rPr sz="1050" dirty="0">
                <a:latin typeface="Calibri"/>
                <a:cs typeface="Calibri"/>
              </a:rPr>
              <a:t>0,</a:t>
            </a:r>
            <a:r>
              <a:rPr sz="1050" spc="-10" dirty="0">
                <a:latin typeface="Calibri"/>
                <a:cs typeface="Calibri"/>
              </a:rPr>
              <a:t>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04568" y="2343096"/>
            <a:ext cx="4241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5</a:t>
            </a:r>
            <a:r>
              <a:rPr sz="1050" dirty="0">
                <a:latin typeface="Calibri"/>
                <a:cs typeface="Calibri"/>
              </a:rPr>
              <a:t>0,</a:t>
            </a:r>
            <a:r>
              <a:rPr sz="1050" spc="-10" dirty="0">
                <a:latin typeface="Calibri"/>
                <a:cs typeface="Calibri"/>
              </a:rPr>
              <a:t>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04568" y="1661539"/>
            <a:ext cx="4241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Calibri"/>
                <a:cs typeface="Calibri"/>
              </a:rPr>
              <a:t>6</a:t>
            </a:r>
            <a:r>
              <a:rPr sz="1050" dirty="0">
                <a:latin typeface="Calibri"/>
                <a:cs typeface="Calibri"/>
              </a:rPr>
              <a:t>0,</a:t>
            </a:r>
            <a:r>
              <a:rPr sz="1050" spc="-10" dirty="0">
                <a:latin typeface="Calibri"/>
                <a:cs typeface="Calibri"/>
              </a:rPr>
              <a:t>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34713" y="5924021"/>
            <a:ext cx="5875020" cy="349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Вузы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указаны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в </a:t>
            </a:r>
            <a:r>
              <a:rPr sz="1050" spc="-5" dirty="0">
                <a:latin typeface="Calibri"/>
                <a:cs typeface="Calibri"/>
              </a:rPr>
              <a:t>Паспортах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региональных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программ</a:t>
            </a:r>
            <a:r>
              <a:rPr sz="1050" spc="4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Предусмотрено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участие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категории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"вуз" </a:t>
            </a:r>
            <a:r>
              <a:rPr sz="1050" dirty="0">
                <a:latin typeface="Calibri"/>
                <a:cs typeface="Calibri"/>
              </a:rPr>
              <a:t>в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перечне</a:t>
            </a:r>
            <a:endParaRPr sz="1050">
              <a:latin typeface="Calibri"/>
              <a:cs typeface="Calibri"/>
            </a:endParaRPr>
          </a:p>
          <a:p>
            <a:pPr marL="4032250">
              <a:lnSpc>
                <a:spcPct val="100000"/>
              </a:lnSpc>
              <a:spcBef>
                <a:spcPts val="25"/>
              </a:spcBef>
            </a:pPr>
            <a:r>
              <a:rPr sz="1050" dirty="0">
                <a:latin typeface="Calibri"/>
                <a:cs typeface="Calibri"/>
              </a:rPr>
              <a:t>мероприятий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44328" y="5924021"/>
            <a:ext cx="1904364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Участие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вузов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не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предусмотрено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873752" y="961644"/>
            <a:ext cx="7312659" cy="215265"/>
          </a:xfrm>
          <a:custGeom>
            <a:avLst/>
            <a:gdLst/>
            <a:ahLst/>
            <a:cxnLst/>
            <a:rect l="l" t="t" r="r" b="b"/>
            <a:pathLst>
              <a:path w="7312659" h="215265">
                <a:moveTo>
                  <a:pt x="0" y="214884"/>
                </a:moveTo>
                <a:lnTo>
                  <a:pt x="7312152" y="214884"/>
                </a:lnTo>
                <a:lnTo>
                  <a:pt x="7312152" y="0"/>
                </a:lnTo>
                <a:lnTo>
                  <a:pt x="0" y="0"/>
                </a:lnTo>
                <a:lnTo>
                  <a:pt x="0" y="214884"/>
                </a:lnTo>
                <a:close/>
              </a:path>
            </a:pathLst>
          </a:custGeom>
          <a:solidFill>
            <a:srgbClr val="497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421123" y="172212"/>
            <a:ext cx="7764780" cy="789940"/>
          </a:xfrm>
          <a:prstGeom prst="rect">
            <a:avLst/>
          </a:prstGeom>
          <a:solidFill>
            <a:srgbClr val="001542"/>
          </a:solidFill>
        </p:spPr>
        <p:txBody>
          <a:bodyPr vert="horz" wrap="square" lIns="0" tIns="0" rIns="0" bIns="0" rtlCol="0">
            <a:spAutoFit/>
          </a:bodyPr>
          <a:lstStyle/>
          <a:p>
            <a:pPr marR="356870" algn="r">
              <a:lnSpc>
                <a:spcPts val="2680"/>
              </a:lnSpc>
            </a:pPr>
            <a:r>
              <a:rPr sz="2400" b="1" spc="-190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400" b="1" spc="-254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400" b="1" spc="-305" dirty="0">
                <a:solidFill>
                  <a:srgbClr val="FFFFFF"/>
                </a:solidFill>
                <a:latin typeface="Trebuchet MS"/>
                <a:cs typeface="Trebuchet MS"/>
              </a:rPr>
              <a:t>л</a:t>
            </a:r>
            <a:r>
              <a:rPr sz="2400" b="1" spc="-29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400" b="1" spc="-300" dirty="0">
                <a:solidFill>
                  <a:srgbClr val="FFFFFF"/>
                </a:solidFill>
                <a:latin typeface="Trebuchet MS"/>
                <a:cs typeface="Trebuchet MS"/>
              </a:rPr>
              <a:t>че</a:t>
            </a:r>
            <a:r>
              <a:rPr sz="2400" b="1" spc="-310" dirty="0">
                <a:solidFill>
                  <a:srgbClr val="FFFFFF"/>
                </a:solidFill>
                <a:latin typeface="Trebuchet MS"/>
                <a:cs typeface="Trebuchet MS"/>
              </a:rPr>
              <a:t>нн</a:t>
            </a:r>
            <a:r>
              <a:rPr sz="2400" b="1" spc="-22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400" b="1" spc="-204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2400" b="1" spc="-260" dirty="0">
                <a:solidFill>
                  <a:srgbClr val="FFFFFF"/>
                </a:solidFill>
                <a:latin typeface="Trebuchet MS"/>
                <a:cs typeface="Trebuchet MS"/>
              </a:rPr>
              <a:t>ть </a:t>
            </a:r>
            <a:r>
              <a:rPr sz="2400" b="1" spc="-265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400" b="1" spc="-235" dirty="0">
                <a:solidFill>
                  <a:srgbClr val="FFFFFF"/>
                </a:solidFill>
                <a:latin typeface="Trebuchet MS"/>
                <a:cs typeface="Trebuchet MS"/>
              </a:rPr>
              <a:t>у</a:t>
            </a:r>
            <a:r>
              <a:rPr sz="2400" b="1" spc="-120" dirty="0">
                <a:solidFill>
                  <a:srgbClr val="FFFFFF"/>
                </a:solidFill>
                <a:latin typeface="Trebuchet MS"/>
                <a:cs typeface="Trebuchet MS"/>
              </a:rPr>
              <a:t>з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ов </a:t>
            </a:r>
            <a:r>
              <a:rPr sz="2400" b="1" spc="-260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2400" b="1" spc="-29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400" b="1" spc="-180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r>
              <a:rPr sz="2400" b="1" spc="-305" dirty="0">
                <a:solidFill>
                  <a:srgbClr val="FFFFFF"/>
                </a:solidFill>
                <a:latin typeface="Trebuchet MS"/>
                <a:cs typeface="Trebuchet MS"/>
              </a:rPr>
              <a:t>л</a:t>
            </a:r>
            <a:r>
              <a:rPr sz="2400" b="1" spc="-204" dirty="0">
                <a:solidFill>
                  <a:srgbClr val="FFFFFF"/>
                </a:solidFill>
                <a:latin typeface="Trebuchet MS"/>
                <a:cs typeface="Trebuchet MS"/>
              </a:rPr>
              <a:t>из</a:t>
            </a:r>
            <a:r>
              <a:rPr sz="2400" b="1" spc="-180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цию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2400" b="1" spc="-29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г</a:t>
            </a:r>
            <a:r>
              <a:rPr sz="2400" b="1" spc="-280" dirty="0">
                <a:solidFill>
                  <a:srgbClr val="FFFFFF"/>
                </a:solidFill>
                <a:latin typeface="Trebuchet MS"/>
                <a:cs typeface="Trebuchet MS"/>
              </a:rPr>
              <a:t>ион</a:t>
            </a:r>
            <a:r>
              <a:rPr sz="2400" b="1" spc="-180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r>
              <a:rPr sz="2400" b="1" spc="-305" dirty="0">
                <a:solidFill>
                  <a:srgbClr val="FFFFFF"/>
                </a:solidFill>
                <a:latin typeface="Trebuchet MS"/>
                <a:cs typeface="Trebuchet MS"/>
              </a:rPr>
              <a:t>л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ь</a:t>
            </a:r>
            <a:r>
              <a:rPr sz="2400" b="1" spc="-310" dirty="0">
                <a:solidFill>
                  <a:srgbClr val="FFFFFF"/>
                </a:solidFill>
                <a:latin typeface="Trebuchet MS"/>
                <a:cs typeface="Trebuchet MS"/>
              </a:rPr>
              <a:t>н</a:t>
            </a:r>
            <a:r>
              <a:rPr sz="2400" b="1" spc="-195" dirty="0">
                <a:solidFill>
                  <a:srgbClr val="FFFFFF"/>
                </a:solidFill>
                <a:latin typeface="Trebuchet MS"/>
                <a:cs typeface="Trebuchet MS"/>
              </a:rPr>
              <a:t>ы</a:t>
            </a:r>
            <a:r>
              <a:rPr sz="2400" b="1" spc="-300" dirty="0">
                <a:solidFill>
                  <a:srgbClr val="FFFFFF"/>
                </a:solidFill>
                <a:latin typeface="Trebuchet MS"/>
                <a:cs typeface="Trebuchet MS"/>
              </a:rPr>
              <a:t>х</a:t>
            </a:r>
            <a:endParaRPr sz="2400">
              <a:latin typeface="Trebuchet MS"/>
              <a:cs typeface="Trebuchet MS"/>
            </a:endParaRPr>
          </a:p>
          <a:p>
            <a:pPr marR="356870" algn="r">
              <a:lnSpc>
                <a:spcPct val="100000"/>
              </a:lnSpc>
            </a:pPr>
            <a:r>
              <a:rPr sz="2400" b="1" spc="-280" dirty="0">
                <a:solidFill>
                  <a:srgbClr val="FFFFFF"/>
                </a:solidFill>
                <a:latin typeface="Trebuchet MS"/>
                <a:cs typeface="Trebuchet MS"/>
              </a:rPr>
              <a:t>пр</a:t>
            </a:r>
            <a:r>
              <a:rPr sz="2400" b="1" spc="-24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г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2400" b="1" spc="-180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r>
              <a:rPr sz="2400" b="1" spc="-375" dirty="0">
                <a:solidFill>
                  <a:srgbClr val="FFFFFF"/>
                </a:solidFill>
                <a:latin typeface="Trebuchet MS"/>
                <a:cs typeface="Trebuchet MS"/>
              </a:rPr>
              <a:t>мм,</a:t>
            </a:r>
            <a:r>
              <a:rPr sz="2400" b="1" spc="-260" dirty="0">
                <a:solidFill>
                  <a:srgbClr val="FFFFFF"/>
                </a:solidFill>
                <a:latin typeface="Trebuchet MS"/>
                <a:cs typeface="Trebuchet MS"/>
              </a:rPr>
              <a:t> в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00" dirty="0">
                <a:solidFill>
                  <a:srgbClr val="FFFFFF"/>
                </a:solidFill>
                <a:latin typeface="Trebuchet MS"/>
                <a:cs typeface="Trebuchet MS"/>
              </a:rPr>
              <a:t>%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35" name="object 3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8488" y="2328672"/>
            <a:ext cx="9211055" cy="374853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879847" y="1688592"/>
            <a:ext cx="7312659" cy="149860"/>
          </a:xfrm>
          <a:custGeom>
            <a:avLst/>
            <a:gdLst/>
            <a:ahLst/>
            <a:cxnLst/>
            <a:rect l="l" t="t" r="r" b="b"/>
            <a:pathLst>
              <a:path w="7312659" h="149860">
                <a:moveTo>
                  <a:pt x="0" y="149351"/>
                </a:moveTo>
                <a:lnTo>
                  <a:pt x="7312152" y="149351"/>
                </a:lnTo>
                <a:lnTo>
                  <a:pt x="7312152" y="0"/>
                </a:lnTo>
                <a:lnTo>
                  <a:pt x="0" y="0"/>
                </a:lnTo>
                <a:lnTo>
                  <a:pt x="0" y="149351"/>
                </a:lnTo>
                <a:close/>
              </a:path>
            </a:pathLst>
          </a:custGeom>
          <a:solidFill>
            <a:srgbClr val="497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09900" y="160020"/>
            <a:ext cx="9182100" cy="1529080"/>
          </a:xfrm>
          <a:prstGeom prst="rect">
            <a:avLst/>
          </a:prstGeom>
          <a:solidFill>
            <a:srgbClr val="001542"/>
          </a:solidFill>
        </p:spPr>
        <p:txBody>
          <a:bodyPr vert="horz" wrap="square" lIns="0" tIns="0" rIns="0" bIns="0" rtlCol="0">
            <a:spAutoFit/>
          </a:bodyPr>
          <a:lstStyle/>
          <a:p>
            <a:pPr marR="146685" algn="r">
              <a:lnSpc>
                <a:spcPts val="2405"/>
              </a:lnSpc>
            </a:pPr>
            <a:r>
              <a:rPr sz="2400" b="1" spc="-285" dirty="0">
                <a:solidFill>
                  <a:srgbClr val="FFFFFF"/>
                </a:solidFill>
                <a:latin typeface="Trebuchet MS"/>
                <a:cs typeface="Trebuchet MS"/>
              </a:rPr>
              <a:t>Средние</a:t>
            </a:r>
            <a:r>
              <a:rPr sz="2400" b="1" spc="-265" dirty="0">
                <a:solidFill>
                  <a:srgbClr val="FFFFFF"/>
                </a:solidFill>
                <a:latin typeface="Trebuchet MS"/>
                <a:cs typeface="Trebuchet MS"/>
              </a:rPr>
              <a:t> значения</a:t>
            </a:r>
            <a:r>
              <a:rPr sz="2400" b="1" spc="-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целевого</a:t>
            </a:r>
            <a:r>
              <a:rPr sz="2400" b="1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40" dirty="0">
                <a:solidFill>
                  <a:srgbClr val="FFFFFF"/>
                </a:solidFill>
                <a:latin typeface="Trebuchet MS"/>
                <a:cs typeface="Trebuchet MS"/>
              </a:rPr>
              <a:t>показателя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80" dirty="0">
                <a:solidFill>
                  <a:srgbClr val="FFFFFF"/>
                </a:solidFill>
                <a:latin typeface="Trebuchet MS"/>
                <a:cs typeface="Trebuchet MS"/>
              </a:rPr>
              <a:t>эффективности</a:t>
            </a:r>
            <a:endParaRPr sz="2400">
              <a:latin typeface="Trebuchet MS"/>
              <a:cs typeface="Trebuchet MS"/>
            </a:endParaRPr>
          </a:p>
          <a:p>
            <a:pPr marL="1115695" marR="146050" indent="-838200" algn="r">
              <a:lnSpc>
                <a:spcPct val="100000"/>
              </a:lnSpc>
            </a:pPr>
            <a:r>
              <a:rPr sz="2400" b="1" spc="-295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54" dirty="0">
                <a:solidFill>
                  <a:srgbClr val="FFFFFF"/>
                </a:solidFill>
                <a:latin typeface="Trebuchet MS"/>
                <a:cs typeface="Trebuchet MS"/>
              </a:rPr>
              <a:t>результативности</a:t>
            </a:r>
            <a:r>
              <a:rPr sz="2400" b="1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региональных</a:t>
            </a:r>
            <a:r>
              <a:rPr sz="2400" b="1" spc="-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80" dirty="0">
                <a:solidFill>
                  <a:srgbClr val="FFFFFF"/>
                </a:solidFill>
                <a:latin typeface="Trebuchet MS"/>
                <a:cs typeface="Trebuchet MS"/>
              </a:rPr>
              <a:t>программ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«Доля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инвалидов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молодого </a:t>
            </a:r>
            <a:r>
              <a:rPr sz="2400" b="1" spc="-7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40" dirty="0">
                <a:solidFill>
                  <a:srgbClr val="FFFFFF"/>
                </a:solidFill>
                <a:latin typeface="Trebuchet MS"/>
                <a:cs typeface="Trebuchet MS"/>
              </a:rPr>
              <a:t>возраста,</a:t>
            </a:r>
            <a:r>
              <a:rPr sz="2400" b="1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80" dirty="0">
                <a:solidFill>
                  <a:srgbClr val="FFFFFF"/>
                </a:solidFill>
                <a:latin typeface="Trebuchet MS"/>
                <a:cs typeface="Trebuchet MS"/>
              </a:rPr>
              <a:t>принятых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на</a:t>
            </a:r>
            <a:r>
              <a:rPr sz="2400" b="1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95" dirty="0">
                <a:solidFill>
                  <a:srgbClr val="FFFFFF"/>
                </a:solidFill>
                <a:latin typeface="Trebuchet MS"/>
                <a:cs typeface="Trebuchet MS"/>
              </a:rPr>
              <a:t>обучение,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60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400" b="1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общей</a:t>
            </a:r>
            <a:r>
              <a:rPr sz="2400" b="1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численности</a:t>
            </a:r>
            <a:r>
              <a:rPr sz="2400" b="1" spc="-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инвалидов </a:t>
            </a:r>
            <a:r>
              <a:rPr sz="2400" b="1" spc="-7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54" dirty="0">
                <a:solidFill>
                  <a:srgbClr val="FFFFFF"/>
                </a:solidFill>
                <a:latin typeface="Trebuchet MS"/>
                <a:cs typeface="Trebuchet MS"/>
              </a:rPr>
              <a:t>соответствующего</a:t>
            </a:r>
            <a:r>
              <a:rPr sz="2400" b="1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15" dirty="0">
                <a:solidFill>
                  <a:srgbClr val="FFFFFF"/>
                </a:solidFill>
                <a:latin typeface="Trebuchet MS"/>
                <a:cs typeface="Trebuchet MS"/>
              </a:rPr>
              <a:t>возраста»</a:t>
            </a:r>
            <a:r>
              <a:rPr sz="2400" b="1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150" dirty="0">
                <a:solidFill>
                  <a:srgbClr val="FFFFFF"/>
                </a:solidFill>
                <a:latin typeface="Trebuchet MS"/>
                <a:cs typeface="Trebuchet MS"/>
              </a:rPr>
              <a:t>за</a:t>
            </a:r>
            <a:r>
              <a:rPr sz="2400" b="1" spc="-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5" dirty="0">
                <a:solidFill>
                  <a:srgbClr val="FFFFFF"/>
                </a:solidFill>
                <a:latin typeface="Trebuchet MS"/>
                <a:cs typeface="Trebuchet MS"/>
              </a:rPr>
              <a:t>четыре</a:t>
            </a:r>
            <a:r>
              <a:rPr sz="2400" b="1" spc="-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года</a:t>
            </a:r>
            <a:r>
              <a:rPr sz="240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90" dirty="0">
                <a:solidFill>
                  <a:srgbClr val="FFFFFF"/>
                </a:solidFill>
                <a:latin typeface="Trebuchet MS"/>
                <a:cs typeface="Trebuchet MS"/>
              </a:rPr>
              <a:t>(2019–2022</a:t>
            </a:r>
            <a:r>
              <a:rPr sz="2400" b="1" spc="-2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70" dirty="0">
                <a:solidFill>
                  <a:srgbClr val="FFFFFF"/>
                </a:solidFill>
                <a:latin typeface="Trebuchet MS"/>
                <a:cs typeface="Trebuchet MS"/>
              </a:rPr>
              <a:t>гг.)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6523" y="753271"/>
            <a:ext cx="10920095" cy="330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7675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В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2021</a:t>
            </a:r>
            <a:r>
              <a:rPr sz="1500" b="1" dirty="0">
                <a:latin typeface="Calibri"/>
                <a:cs typeface="Calibri"/>
              </a:rPr>
              <a:t> </a:t>
            </a:r>
            <a:r>
              <a:rPr sz="1500" b="1" spc="-20" dirty="0">
                <a:latin typeface="Calibri"/>
                <a:cs typeface="Calibri"/>
              </a:rPr>
              <a:t>году</a:t>
            </a:r>
            <a:r>
              <a:rPr sz="1500" b="1" spc="30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анализ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региональных</a:t>
            </a:r>
            <a:r>
              <a:rPr sz="1500" b="1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программ</a:t>
            </a:r>
            <a:r>
              <a:rPr sz="1500" b="1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сопровождения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инвалидов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молодого</a:t>
            </a:r>
            <a:r>
              <a:rPr sz="1500" spc="3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возраста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при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получении</a:t>
            </a:r>
            <a:r>
              <a:rPr sz="1500" spc="-5" dirty="0">
                <a:latin typeface="Calibri"/>
                <a:cs typeface="Calibri"/>
              </a:rPr>
              <a:t> ими 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профессионального</a:t>
            </a:r>
            <a:r>
              <a:rPr sz="1500" spc="-5" dirty="0">
                <a:latin typeface="Calibri"/>
                <a:cs typeface="Calibri"/>
              </a:rPr>
              <a:t> образования</a:t>
            </a:r>
            <a:r>
              <a:rPr sz="1500" dirty="0">
                <a:latin typeface="Calibri"/>
                <a:cs typeface="Calibri"/>
              </a:rPr>
              <a:t> и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содействия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последующем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трудоустройстве,</a:t>
            </a:r>
            <a:r>
              <a:rPr sz="1500" spc="-5" dirty="0">
                <a:latin typeface="Calibri"/>
                <a:cs typeface="Calibri"/>
              </a:rPr>
              <a:t> разработанных</a:t>
            </a:r>
            <a:r>
              <a:rPr sz="1500" dirty="0">
                <a:latin typeface="Calibri"/>
                <a:cs typeface="Calibri"/>
              </a:rPr>
              <a:t> в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соответствии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Типовой 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программой,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утвержденной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приказом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Министерства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труда</a:t>
            </a:r>
            <a:r>
              <a:rPr sz="1500" spc="30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и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социальной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защиты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45" dirty="0">
                <a:latin typeface="Calibri"/>
                <a:cs typeface="Calibri"/>
              </a:rPr>
              <a:t>РФ,</a:t>
            </a:r>
            <a:r>
              <a:rPr sz="1500" spc="25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Министерством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просвещения</a:t>
            </a:r>
            <a:r>
              <a:rPr sz="1500" dirty="0">
                <a:latin typeface="Calibri"/>
                <a:cs typeface="Calibri"/>
              </a:rPr>
              <a:t> РФ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и 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Министерством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науки</a:t>
            </a:r>
            <a:r>
              <a:rPr sz="1500" spc="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и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высшего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образования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РФ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от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14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декабря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2018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года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№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804н/299/1154,</a:t>
            </a:r>
            <a:r>
              <a:rPr sz="1500" spc="4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позволил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подчеркнуть,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что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РУМЦ</a:t>
            </a:r>
            <a:r>
              <a:rPr sz="1500" b="1" spc="2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вузов </a:t>
            </a:r>
            <a:r>
              <a:rPr sz="1500" b="1" spc="-3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и </a:t>
            </a:r>
            <a:r>
              <a:rPr sz="1500" b="1" spc="-5" dirty="0">
                <a:latin typeface="Calibri"/>
                <a:cs typeface="Calibri"/>
              </a:rPr>
              <a:t>вузы </a:t>
            </a:r>
            <a:r>
              <a:rPr sz="1500" spc="-5" dirty="0">
                <a:latin typeface="Calibri"/>
                <a:cs typeface="Calibri"/>
              </a:rPr>
              <a:t>включены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содержание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мероприятий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региональных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программ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по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таким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направлениям,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как: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460375" indent="-448309" algn="just">
              <a:lnSpc>
                <a:spcPct val="100000"/>
              </a:lnSpc>
              <a:buFont typeface="Arial MT"/>
              <a:buChar char="•"/>
              <a:tabLst>
                <a:tab pos="461009" algn="l"/>
              </a:tabLst>
            </a:pPr>
            <a:r>
              <a:rPr sz="1500" spc="-5" dirty="0">
                <a:latin typeface="Calibri"/>
                <a:cs typeface="Calibri"/>
              </a:rPr>
              <a:t>мониторинг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трудоустройства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инвалидов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-15" dirty="0">
                <a:latin typeface="Calibri"/>
                <a:cs typeface="Calibri"/>
              </a:rPr>
              <a:t>молодого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возраста</a:t>
            </a:r>
            <a:endParaRPr sz="15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461009" algn="l"/>
              </a:tabLst>
            </a:pPr>
            <a:r>
              <a:rPr sz="1500" spc="-5" dirty="0">
                <a:latin typeface="Calibri"/>
                <a:cs typeface="Calibri"/>
              </a:rPr>
              <a:t>информирование</a:t>
            </a:r>
            <a:r>
              <a:rPr sz="1500" dirty="0">
                <a:latin typeface="Calibri"/>
                <a:cs typeface="Calibri"/>
              </a:rPr>
              <a:t> об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условиях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приема</a:t>
            </a:r>
            <a:r>
              <a:rPr sz="1500" dirty="0">
                <a:latin typeface="Calibri"/>
                <a:cs typeface="Calibri"/>
              </a:rPr>
              <a:t> в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образовательные</a:t>
            </a:r>
            <a:r>
              <a:rPr sz="1500" spc="-5" dirty="0">
                <a:latin typeface="Calibri"/>
                <a:cs typeface="Calibri"/>
              </a:rPr>
              <a:t> организации,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получения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профессионального</a:t>
            </a:r>
            <a:r>
              <a:rPr sz="1500" spc="-5" dirty="0">
                <a:latin typeface="Calibri"/>
                <a:cs typeface="Calibri"/>
              </a:rPr>
              <a:t> образования, 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направлениях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подготовки,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реализуемых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образовательных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организациях</a:t>
            </a:r>
            <a:endParaRPr sz="15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461009" algn="l"/>
              </a:tabLst>
            </a:pPr>
            <a:r>
              <a:rPr sz="1500" spc="-5" dirty="0">
                <a:latin typeface="Calibri"/>
                <a:cs typeface="Calibri"/>
              </a:rPr>
              <a:t>участие </a:t>
            </a:r>
            <a:r>
              <a:rPr sz="1500" dirty="0">
                <a:latin typeface="Calibri"/>
                <a:cs typeface="Calibri"/>
              </a:rPr>
              <a:t>в </a:t>
            </a:r>
            <a:r>
              <a:rPr sz="1500" spc="-5" dirty="0">
                <a:latin typeface="Calibri"/>
                <a:cs typeface="Calibri"/>
              </a:rPr>
              <a:t>реализации </a:t>
            </a:r>
            <a:r>
              <a:rPr sz="1500" spc="-10" dirty="0">
                <a:latin typeface="Calibri"/>
                <a:cs typeface="Calibri"/>
              </a:rPr>
              <a:t>межведомственного </a:t>
            </a:r>
            <a:r>
              <a:rPr sz="1500" spc="-15" dirty="0">
                <a:latin typeface="Calibri"/>
                <a:cs typeface="Calibri"/>
              </a:rPr>
              <a:t>регламента </a:t>
            </a:r>
            <a:r>
              <a:rPr sz="1500" spc="-10" dirty="0">
                <a:latin typeface="Calibri"/>
                <a:cs typeface="Calibri"/>
              </a:rPr>
              <a:t>взаимодействия </a:t>
            </a:r>
            <a:r>
              <a:rPr sz="1500" spc="-5" dirty="0">
                <a:latin typeface="Calibri"/>
                <a:cs typeface="Calibri"/>
              </a:rPr>
              <a:t>органа </a:t>
            </a:r>
            <a:r>
              <a:rPr sz="1500" spc="-10" dirty="0">
                <a:latin typeface="Calibri"/>
                <a:cs typeface="Calibri"/>
              </a:rPr>
              <a:t>исполнительной власти </a:t>
            </a:r>
            <a:r>
              <a:rPr sz="1500" spc="-5" dirty="0">
                <a:latin typeface="Calibri"/>
                <a:cs typeface="Calibri"/>
              </a:rPr>
              <a:t>субъекта </a:t>
            </a:r>
            <a:r>
              <a:rPr sz="1500" spc="-10" dirty="0">
                <a:latin typeface="Calibri"/>
                <a:cs typeface="Calibri"/>
              </a:rPr>
              <a:t>Российской </a:t>
            </a:r>
            <a:r>
              <a:rPr sz="1500" spc="-5" dirty="0">
                <a:latin typeface="Calibri"/>
                <a:cs typeface="Calibri"/>
              </a:rPr>
              <a:t> Федерации, </a:t>
            </a:r>
            <a:r>
              <a:rPr sz="1500" spc="-10" dirty="0">
                <a:latin typeface="Calibri"/>
                <a:cs typeface="Calibri"/>
              </a:rPr>
              <a:t>органа местного самоуправления, </a:t>
            </a:r>
            <a:r>
              <a:rPr sz="1500" spc="-5" dirty="0">
                <a:latin typeface="Calibri"/>
                <a:cs typeface="Calibri"/>
              </a:rPr>
              <a:t>организаций, осуществляющих </a:t>
            </a:r>
            <a:r>
              <a:rPr sz="1500" spc="-10" dirty="0">
                <a:latin typeface="Calibri"/>
                <a:cs typeface="Calibri"/>
              </a:rPr>
              <a:t>образовательную деятельность по образовательным 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программам среднего </a:t>
            </a:r>
            <a:r>
              <a:rPr sz="1500" dirty="0">
                <a:latin typeface="Calibri"/>
                <a:cs typeface="Calibri"/>
              </a:rPr>
              <a:t>и </a:t>
            </a:r>
            <a:r>
              <a:rPr sz="1500" spc="-10" dirty="0">
                <a:latin typeface="Calibri"/>
                <a:cs typeface="Calibri"/>
              </a:rPr>
              <a:t>высшего </a:t>
            </a:r>
            <a:r>
              <a:rPr sz="1500" spc="-5" dirty="0">
                <a:latin typeface="Calibri"/>
                <a:cs typeface="Calibri"/>
              </a:rPr>
              <a:t>образования, </a:t>
            </a:r>
            <a:r>
              <a:rPr sz="1500" spc="-10" dirty="0">
                <a:latin typeface="Calibri"/>
                <a:cs typeface="Calibri"/>
              </a:rPr>
              <a:t>органов </a:t>
            </a:r>
            <a:r>
              <a:rPr sz="1500" spc="-5" dirty="0">
                <a:latin typeface="Calibri"/>
                <a:cs typeface="Calibri"/>
              </a:rPr>
              <a:t>службы </a:t>
            </a:r>
            <a:r>
              <a:rPr sz="1500" spc="-10" dirty="0">
                <a:latin typeface="Calibri"/>
                <a:cs typeface="Calibri"/>
              </a:rPr>
              <a:t>занятости </a:t>
            </a:r>
            <a:r>
              <a:rPr sz="1500" spc="-5" dirty="0">
                <a:latin typeface="Calibri"/>
                <a:cs typeface="Calibri"/>
              </a:rPr>
              <a:t>населения по вопросам профессиональной ориентации, 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профессионального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обучения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и </a:t>
            </a:r>
            <a:r>
              <a:rPr sz="1500" spc="-10" dirty="0">
                <a:latin typeface="Calibri"/>
                <a:cs typeface="Calibri"/>
              </a:rPr>
              <a:t>трудоустройства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инвалидов.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7804" y="2452116"/>
            <a:ext cx="7137400" cy="0"/>
          </a:xfrm>
          <a:custGeom>
            <a:avLst/>
            <a:gdLst/>
            <a:ahLst/>
            <a:cxnLst/>
            <a:rect l="l" t="t" r="r" b="b"/>
            <a:pathLst>
              <a:path w="7137400">
                <a:moveTo>
                  <a:pt x="0" y="0"/>
                </a:moveTo>
                <a:lnTo>
                  <a:pt x="7137146" y="0"/>
                </a:lnTo>
              </a:path>
            </a:pathLst>
          </a:custGeom>
          <a:ln w="1270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804" y="3090672"/>
            <a:ext cx="7137400" cy="0"/>
          </a:xfrm>
          <a:custGeom>
            <a:avLst/>
            <a:gdLst/>
            <a:ahLst/>
            <a:cxnLst/>
            <a:rect l="l" t="t" r="r" b="b"/>
            <a:pathLst>
              <a:path w="7137400">
                <a:moveTo>
                  <a:pt x="0" y="0"/>
                </a:moveTo>
                <a:lnTo>
                  <a:pt x="7137146" y="0"/>
                </a:lnTo>
              </a:path>
            </a:pathLst>
          </a:custGeom>
          <a:ln w="1270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7804" y="4195571"/>
            <a:ext cx="7137400" cy="0"/>
          </a:xfrm>
          <a:custGeom>
            <a:avLst/>
            <a:gdLst/>
            <a:ahLst/>
            <a:cxnLst/>
            <a:rect l="l" t="t" r="r" b="b"/>
            <a:pathLst>
              <a:path w="7137400">
                <a:moveTo>
                  <a:pt x="0" y="0"/>
                </a:moveTo>
                <a:lnTo>
                  <a:pt x="7137146" y="0"/>
                </a:lnTo>
              </a:path>
            </a:pathLst>
          </a:custGeom>
          <a:ln w="1270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3892" y="4309872"/>
            <a:ext cx="7990946" cy="219965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7973" y="2866805"/>
            <a:ext cx="49987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34" dirty="0">
                <a:solidFill>
                  <a:srgbClr val="000000"/>
                </a:solidFill>
              </a:rPr>
              <a:t>С</a:t>
            </a:r>
            <a:r>
              <a:rPr sz="4000" spc="-490" dirty="0">
                <a:solidFill>
                  <a:srgbClr val="000000"/>
                </a:solidFill>
              </a:rPr>
              <a:t>ПАС</a:t>
            </a:r>
            <a:r>
              <a:rPr sz="4000" spc="-434" dirty="0">
                <a:solidFill>
                  <a:srgbClr val="000000"/>
                </a:solidFill>
              </a:rPr>
              <a:t>ИБ</a:t>
            </a:r>
            <a:r>
              <a:rPr sz="4000" spc="-665" dirty="0">
                <a:solidFill>
                  <a:srgbClr val="000000"/>
                </a:solidFill>
              </a:rPr>
              <a:t>О</a:t>
            </a:r>
            <a:r>
              <a:rPr sz="4000" spc="-420" dirty="0">
                <a:solidFill>
                  <a:srgbClr val="000000"/>
                </a:solidFill>
              </a:rPr>
              <a:t> </a:t>
            </a:r>
            <a:r>
              <a:rPr sz="4000" spc="-425" dirty="0">
                <a:solidFill>
                  <a:srgbClr val="000000"/>
                </a:solidFill>
              </a:rPr>
              <a:t>ЗА </a:t>
            </a:r>
            <a:r>
              <a:rPr sz="4000" spc="-315" dirty="0">
                <a:solidFill>
                  <a:srgbClr val="000000"/>
                </a:solidFill>
              </a:rPr>
              <a:t>В</a:t>
            </a:r>
            <a:r>
              <a:rPr sz="4000" spc="-535" dirty="0">
                <a:solidFill>
                  <a:srgbClr val="000000"/>
                </a:solidFill>
              </a:rPr>
              <a:t>Н</a:t>
            </a:r>
            <a:r>
              <a:rPr sz="4000" spc="-465" dirty="0">
                <a:solidFill>
                  <a:srgbClr val="000000"/>
                </a:solidFill>
              </a:rPr>
              <a:t>ИМА</a:t>
            </a:r>
            <a:r>
              <a:rPr sz="4000" spc="-459" dirty="0">
                <a:solidFill>
                  <a:srgbClr val="000000"/>
                </a:solidFill>
              </a:rPr>
              <a:t>Н</a:t>
            </a:r>
            <a:r>
              <a:rPr sz="4000" spc="-535" dirty="0">
                <a:solidFill>
                  <a:srgbClr val="000000"/>
                </a:solidFill>
              </a:rPr>
              <a:t>И</a:t>
            </a:r>
            <a:r>
              <a:rPr sz="4000" spc="-434" dirty="0">
                <a:solidFill>
                  <a:srgbClr val="000000"/>
                </a:solidFill>
              </a:rPr>
              <a:t>Е</a:t>
            </a:r>
            <a:r>
              <a:rPr sz="4000" spc="-350" dirty="0">
                <a:solidFill>
                  <a:srgbClr val="000000"/>
                </a:solidFill>
              </a:rPr>
              <a:t>!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7" y="100584"/>
            <a:ext cx="2380488" cy="132740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1969" y="68831"/>
            <a:ext cx="1564718" cy="138995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969682" y="4843378"/>
            <a:ext cx="18351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  <a:hlinkClick r:id="rId4"/>
              </a:rPr>
              <a:t>rumc-vo@mail.ru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55900" y="4832180"/>
            <a:ext cx="25419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  <a:hlinkClick r:id="rId5"/>
              </a:rPr>
              <a:t>barsukovaav@mgupp.ru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17650" y="1456689"/>
            <a:ext cx="8611235" cy="4569460"/>
            <a:chOff x="1517650" y="1456689"/>
            <a:chExt cx="8611235" cy="45694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27020" y="2369819"/>
              <a:ext cx="5998463" cy="320495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26635" y="3806951"/>
              <a:ext cx="214871" cy="19963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12604" y="4477511"/>
              <a:ext cx="214871" cy="1981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66060" y="3637800"/>
              <a:ext cx="214871" cy="19810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7264" y="3372611"/>
              <a:ext cx="214883" cy="19964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06380" y="2860560"/>
              <a:ext cx="214871" cy="19963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18560" y="3541788"/>
              <a:ext cx="214883" cy="19810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06240" y="4393691"/>
              <a:ext cx="214871" cy="1996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69307" y="3660647"/>
              <a:ext cx="106679" cy="10667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0767" y="3840479"/>
              <a:ext cx="106679" cy="10515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66260" y="4061460"/>
              <a:ext cx="106679" cy="10667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69664" y="3755135"/>
              <a:ext cx="106679" cy="10515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77767" y="4424172"/>
              <a:ext cx="105155" cy="10667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4032" y="4282439"/>
              <a:ext cx="106679" cy="10667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30296" y="4366260"/>
              <a:ext cx="106680" cy="10667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4595" y="4724399"/>
              <a:ext cx="105156" cy="10667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48100" y="3781044"/>
              <a:ext cx="105155" cy="10667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02023" y="3840479"/>
              <a:ext cx="106679" cy="10667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26407" y="4143755"/>
              <a:ext cx="106679" cy="10667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537204" y="4075175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79" h="106679">
                  <a:moveTo>
                    <a:pt x="53340" y="0"/>
                  </a:moveTo>
                  <a:lnTo>
                    <a:pt x="32575" y="4191"/>
                  </a:lnTo>
                  <a:lnTo>
                    <a:pt x="15621" y="15621"/>
                  </a:lnTo>
                  <a:lnTo>
                    <a:pt x="4190" y="32575"/>
                  </a:lnTo>
                  <a:lnTo>
                    <a:pt x="0" y="53340"/>
                  </a:lnTo>
                  <a:lnTo>
                    <a:pt x="4190" y="74104"/>
                  </a:lnTo>
                  <a:lnTo>
                    <a:pt x="15620" y="91059"/>
                  </a:lnTo>
                  <a:lnTo>
                    <a:pt x="32575" y="102489"/>
                  </a:lnTo>
                  <a:lnTo>
                    <a:pt x="53340" y="106680"/>
                  </a:lnTo>
                  <a:lnTo>
                    <a:pt x="74104" y="102489"/>
                  </a:lnTo>
                  <a:lnTo>
                    <a:pt x="91059" y="91059"/>
                  </a:lnTo>
                  <a:lnTo>
                    <a:pt x="102489" y="74104"/>
                  </a:lnTo>
                  <a:lnTo>
                    <a:pt x="106680" y="53340"/>
                  </a:lnTo>
                  <a:lnTo>
                    <a:pt x="102488" y="32575"/>
                  </a:lnTo>
                  <a:lnTo>
                    <a:pt x="91059" y="15621"/>
                  </a:lnTo>
                  <a:lnTo>
                    <a:pt x="74104" y="4191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17035" y="4206239"/>
              <a:ext cx="106679" cy="10515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3379" y="4155947"/>
              <a:ext cx="106679" cy="10515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81144" y="4364735"/>
              <a:ext cx="106679" cy="10667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3127" y="4226051"/>
              <a:ext cx="106679" cy="10515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59935" y="4314444"/>
              <a:ext cx="105155" cy="10667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79620" y="4140707"/>
              <a:ext cx="106679" cy="10515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6840" y="4166616"/>
              <a:ext cx="106679" cy="10515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12791" y="4358639"/>
              <a:ext cx="106679" cy="10667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27676" y="4456175"/>
              <a:ext cx="106679" cy="105155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511" y="3782567"/>
              <a:ext cx="106679" cy="10667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48327" y="3040379"/>
              <a:ext cx="106679" cy="10667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72483" y="3086100"/>
              <a:ext cx="106679" cy="10667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87495" y="3392423"/>
              <a:ext cx="106679" cy="10667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46704" y="3445763"/>
              <a:ext cx="106679" cy="10667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82083" y="2775203"/>
              <a:ext cx="106679" cy="106679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28516" y="3596639"/>
              <a:ext cx="105155" cy="106680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98976" y="3617975"/>
              <a:ext cx="106679" cy="10667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56803" y="4728972"/>
              <a:ext cx="214883" cy="19811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4196" y="4290060"/>
              <a:ext cx="106679" cy="10515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62771" y="4828031"/>
              <a:ext cx="106679" cy="106679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04303" y="4223004"/>
              <a:ext cx="106679" cy="10667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90459" y="4686300"/>
              <a:ext cx="105155" cy="105155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1771" y="5241036"/>
              <a:ext cx="105155" cy="105156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92852" y="4645151"/>
              <a:ext cx="214871" cy="199643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58384" y="4319016"/>
              <a:ext cx="105155" cy="105155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07735" y="5094731"/>
              <a:ext cx="106679" cy="105155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12079" y="4898136"/>
              <a:ext cx="106679" cy="106679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36920" y="4459223"/>
              <a:ext cx="106679" cy="106679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0692" y="3910583"/>
              <a:ext cx="214883" cy="19964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97579" y="3928872"/>
              <a:ext cx="106679" cy="105155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3415283" y="4130039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79" h="106679">
                  <a:moveTo>
                    <a:pt x="53340" y="0"/>
                  </a:moveTo>
                  <a:lnTo>
                    <a:pt x="32575" y="4190"/>
                  </a:lnTo>
                  <a:lnTo>
                    <a:pt x="15621" y="15620"/>
                  </a:lnTo>
                  <a:lnTo>
                    <a:pt x="4190" y="32575"/>
                  </a:lnTo>
                  <a:lnTo>
                    <a:pt x="0" y="53339"/>
                  </a:lnTo>
                  <a:lnTo>
                    <a:pt x="4190" y="74104"/>
                  </a:lnTo>
                  <a:lnTo>
                    <a:pt x="15620" y="91058"/>
                  </a:lnTo>
                  <a:lnTo>
                    <a:pt x="32575" y="102488"/>
                  </a:lnTo>
                  <a:lnTo>
                    <a:pt x="53340" y="106679"/>
                  </a:lnTo>
                  <a:lnTo>
                    <a:pt x="74104" y="102488"/>
                  </a:lnTo>
                  <a:lnTo>
                    <a:pt x="91059" y="91058"/>
                  </a:lnTo>
                  <a:lnTo>
                    <a:pt x="102489" y="74104"/>
                  </a:lnTo>
                  <a:lnTo>
                    <a:pt x="106680" y="53339"/>
                  </a:lnTo>
                  <a:lnTo>
                    <a:pt x="102488" y="32575"/>
                  </a:lnTo>
                  <a:lnTo>
                    <a:pt x="91059" y="15620"/>
                  </a:lnTo>
                  <a:lnTo>
                    <a:pt x="74104" y="4190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5076" y="3697223"/>
              <a:ext cx="106679" cy="105155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90672" y="4099560"/>
              <a:ext cx="106680" cy="106679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22904" y="3706380"/>
              <a:ext cx="214871" cy="19963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39311" y="3771900"/>
              <a:ext cx="214883" cy="199644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5519925" y="4748789"/>
              <a:ext cx="611505" cy="96520"/>
            </a:xfrm>
            <a:custGeom>
              <a:avLst/>
              <a:gdLst/>
              <a:ahLst/>
              <a:cxnLst/>
              <a:rect l="l" t="t" r="r" b="b"/>
              <a:pathLst>
                <a:path w="611504" h="96520">
                  <a:moveTo>
                    <a:pt x="611276" y="9603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31052" y="4805172"/>
              <a:ext cx="106679" cy="106679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5411726" y="4873754"/>
              <a:ext cx="109220" cy="205104"/>
            </a:xfrm>
            <a:custGeom>
              <a:avLst/>
              <a:gdLst/>
              <a:ahLst/>
              <a:cxnLst/>
              <a:rect l="l" t="t" r="r" b="b"/>
              <a:pathLst>
                <a:path w="109220" h="205104">
                  <a:moveTo>
                    <a:pt x="108915" y="2045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507739" y="4526279"/>
              <a:ext cx="317500" cy="150495"/>
            </a:xfrm>
            <a:custGeom>
              <a:avLst/>
              <a:gdLst/>
              <a:ahLst/>
              <a:cxnLst/>
              <a:rect l="l" t="t" r="r" b="b"/>
              <a:pathLst>
                <a:path w="317500" h="150495">
                  <a:moveTo>
                    <a:pt x="317207" y="0"/>
                  </a:moveTo>
                  <a:lnTo>
                    <a:pt x="0" y="150456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401055" y="4442460"/>
              <a:ext cx="8890" cy="185420"/>
            </a:xfrm>
            <a:custGeom>
              <a:avLst/>
              <a:gdLst/>
              <a:ahLst/>
              <a:cxnLst/>
              <a:rect l="l" t="t" r="r" b="b"/>
              <a:pathLst>
                <a:path w="8889" h="185420">
                  <a:moveTo>
                    <a:pt x="4349" y="-6350"/>
                  </a:moveTo>
                  <a:lnTo>
                    <a:pt x="4349" y="191338"/>
                  </a:lnTo>
                </a:path>
              </a:pathLst>
            </a:custGeom>
            <a:ln w="213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7111" y="4619244"/>
              <a:ext cx="212824" cy="13111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5301989" y="4863083"/>
              <a:ext cx="37465" cy="50800"/>
            </a:xfrm>
            <a:custGeom>
              <a:avLst/>
              <a:gdLst/>
              <a:ahLst/>
              <a:cxnLst/>
              <a:rect l="l" t="t" r="r" b="b"/>
              <a:pathLst>
                <a:path w="37464" h="50800">
                  <a:moveTo>
                    <a:pt x="36957" y="0"/>
                  </a:moveTo>
                  <a:lnTo>
                    <a:pt x="0" y="50761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23276" y="3648455"/>
              <a:ext cx="105155" cy="105155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8177785" y="4823465"/>
              <a:ext cx="240029" cy="46355"/>
            </a:xfrm>
            <a:custGeom>
              <a:avLst/>
              <a:gdLst/>
              <a:ahLst/>
              <a:cxnLst/>
              <a:rect l="l" t="t" r="r" b="b"/>
              <a:pathLst>
                <a:path w="240029" h="46354">
                  <a:moveTo>
                    <a:pt x="239839" y="4621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087866" y="4957568"/>
              <a:ext cx="46990" cy="281305"/>
            </a:xfrm>
            <a:custGeom>
              <a:avLst/>
              <a:gdLst/>
              <a:ahLst/>
              <a:cxnLst/>
              <a:rect l="l" t="t" r="r" b="b"/>
              <a:pathLst>
                <a:path w="46990" h="281304">
                  <a:moveTo>
                    <a:pt x="46659" y="28111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595613" y="4756400"/>
              <a:ext cx="361315" cy="66040"/>
            </a:xfrm>
            <a:custGeom>
              <a:avLst/>
              <a:gdLst/>
              <a:ahLst/>
              <a:cxnLst/>
              <a:rect l="l" t="t" r="r" b="b"/>
              <a:pathLst>
                <a:path w="361315" h="66039">
                  <a:moveTo>
                    <a:pt x="360933" y="6573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70873" y="4424165"/>
              <a:ext cx="197485" cy="296545"/>
            </a:xfrm>
            <a:custGeom>
              <a:avLst/>
              <a:gdLst/>
              <a:ahLst/>
              <a:cxnLst/>
              <a:rect l="l" t="t" r="r" b="b"/>
              <a:pathLst>
                <a:path w="197484" h="296545">
                  <a:moveTo>
                    <a:pt x="196976" y="29626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981190" y="3762761"/>
              <a:ext cx="78740" cy="938530"/>
            </a:xfrm>
            <a:custGeom>
              <a:avLst/>
              <a:gdLst/>
              <a:ahLst/>
              <a:cxnLst/>
              <a:rect l="l" t="t" r="r" b="b"/>
              <a:pathLst>
                <a:path w="78740" h="938529">
                  <a:moveTo>
                    <a:pt x="78549" y="93808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100309" y="4308344"/>
              <a:ext cx="836294" cy="443230"/>
            </a:xfrm>
            <a:custGeom>
              <a:avLst/>
              <a:gdLst/>
              <a:ahLst/>
              <a:cxnLst/>
              <a:rect l="l" t="t" r="r" b="b"/>
              <a:pathLst>
                <a:path w="836295" h="443229">
                  <a:moveTo>
                    <a:pt x="835698" y="44296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972811" y="3895345"/>
              <a:ext cx="267335" cy="234315"/>
            </a:xfrm>
            <a:custGeom>
              <a:avLst/>
              <a:gdLst/>
              <a:ahLst/>
              <a:cxnLst/>
              <a:rect l="l" t="t" r="r" b="b"/>
              <a:pathLst>
                <a:path w="267335" h="234314">
                  <a:moveTo>
                    <a:pt x="0" y="234226"/>
                  </a:moveTo>
                  <a:lnTo>
                    <a:pt x="266865" y="0"/>
                  </a:lnTo>
                </a:path>
              </a:pathLst>
            </a:custGeom>
            <a:ln w="12700">
              <a:solidFill>
                <a:srgbClr val="FFC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978908" y="4184904"/>
              <a:ext cx="190500" cy="21590"/>
            </a:xfrm>
            <a:custGeom>
              <a:avLst/>
              <a:gdLst/>
              <a:ahLst/>
              <a:cxnLst/>
              <a:rect l="l" t="t" r="r" b="b"/>
              <a:pathLst>
                <a:path w="190500" h="21589">
                  <a:moveTo>
                    <a:pt x="0" y="0"/>
                  </a:moveTo>
                  <a:lnTo>
                    <a:pt x="189890" y="21590"/>
                  </a:lnTo>
                </a:path>
              </a:pathLst>
            </a:custGeom>
            <a:ln w="12700">
              <a:solidFill>
                <a:srgbClr val="FFC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948428" y="4291583"/>
              <a:ext cx="95250" cy="163195"/>
            </a:xfrm>
            <a:custGeom>
              <a:avLst/>
              <a:gdLst/>
              <a:ahLst/>
              <a:cxnLst/>
              <a:rect l="l" t="t" r="r" b="b"/>
              <a:pathLst>
                <a:path w="95250" h="163195">
                  <a:moveTo>
                    <a:pt x="0" y="0"/>
                  </a:moveTo>
                  <a:lnTo>
                    <a:pt x="94945" y="162915"/>
                  </a:lnTo>
                </a:path>
              </a:pathLst>
            </a:custGeom>
            <a:ln w="12700">
              <a:solidFill>
                <a:srgbClr val="FFC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639055" y="4172709"/>
              <a:ext cx="120014" cy="21590"/>
            </a:xfrm>
            <a:custGeom>
              <a:avLst/>
              <a:gdLst/>
              <a:ahLst/>
              <a:cxnLst/>
              <a:rect l="l" t="t" r="r" b="b"/>
              <a:pathLst>
                <a:path w="120014" h="21589">
                  <a:moveTo>
                    <a:pt x="0" y="21247"/>
                  </a:moveTo>
                  <a:lnTo>
                    <a:pt x="119621" y="0"/>
                  </a:lnTo>
                </a:path>
              </a:pathLst>
            </a:custGeom>
            <a:ln w="12700">
              <a:solidFill>
                <a:srgbClr val="FFC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863084" y="4265675"/>
              <a:ext cx="0" cy="194945"/>
            </a:xfrm>
            <a:custGeom>
              <a:avLst/>
              <a:gdLst/>
              <a:ahLst/>
              <a:cxnLst/>
              <a:rect l="l" t="t" r="r" b="b"/>
              <a:pathLst>
                <a:path h="194945">
                  <a:moveTo>
                    <a:pt x="0" y="0"/>
                  </a:moveTo>
                  <a:lnTo>
                    <a:pt x="0" y="194919"/>
                  </a:lnTo>
                </a:path>
              </a:pathLst>
            </a:custGeom>
            <a:ln w="12700">
              <a:solidFill>
                <a:srgbClr val="FFC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94632" y="3247644"/>
              <a:ext cx="106679" cy="106679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5076" y="3051047"/>
              <a:ext cx="106679" cy="106679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55235" y="3506723"/>
              <a:ext cx="106679" cy="106679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33800" y="3182111"/>
              <a:ext cx="106679" cy="106679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3358893" y="3101346"/>
              <a:ext cx="658495" cy="371475"/>
            </a:xfrm>
            <a:custGeom>
              <a:avLst/>
              <a:gdLst/>
              <a:ahLst/>
              <a:cxnLst/>
              <a:rect l="l" t="t" r="r" b="b"/>
              <a:pathLst>
                <a:path w="658495" h="371475">
                  <a:moveTo>
                    <a:pt x="658177" y="37109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825241" y="3273548"/>
              <a:ext cx="166370" cy="136525"/>
            </a:xfrm>
            <a:custGeom>
              <a:avLst/>
              <a:gdLst/>
              <a:ahLst/>
              <a:cxnLst/>
              <a:rect l="l" t="t" r="r" b="b"/>
              <a:pathLst>
                <a:path w="166370" h="136525">
                  <a:moveTo>
                    <a:pt x="166370" y="136499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130039" y="3166870"/>
              <a:ext cx="46355" cy="187960"/>
            </a:xfrm>
            <a:custGeom>
              <a:avLst/>
              <a:gdLst/>
              <a:ahLst/>
              <a:cxnLst/>
              <a:rect l="l" t="t" r="r" b="b"/>
              <a:pathLst>
                <a:path w="46354" h="187960">
                  <a:moveTo>
                    <a:pt x="0" y="187667"/>
                  </a:moveTo>
                  <a:lnTo>
                    <a:pt x="46151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223002" y="3483865"/>
              <a:ext cx="307975" cy="57785"/>
            </a:xfrm>
            <a:custGeom>
              <a:avLst/>
              <a:gdLst/>
              <a:ahLst/>
              <a:cxnLst/>
              <a:rect l="l" t="t" r="r" b="b"/>
              <a:pathLst>
                <a:path w="307975" h="57785">
                  <a:moveTo>
                    <a:pt x="307822" y="5744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215385" y="3534152"/>
              <a:ext cx="166370" cy="136525"/>
            </a:xfrm>
            <a:custGeom>
              <a:avLst/>
              <a:gdLst/>
              <a:ahLst/>
              <a:cxnLst/>
              <a:rect l="l" t="t" r="r" b="b"/>
              <a:pathLst>
                <a:path w="166370" h="136525">
                  <a:moveTo>
                    <a:pt x="166370" y="136499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233672" y="3339087"/>
              <a:ext cx="77470" cy="71755"/>
            </a:xfrm>
            <a:custGeom>
              <a:avLst/>
              <a:gdLst/>
              <a:ahLst/>
              <a:cxnLst/>
              <a:rect l="l" t="t" r="r" b="b"/>
              <a:pathLst>
                <a:path w="77470" h="71754">
                  <a:moveTo>
                    <a:pt x="0" y="71462"/>
                  </a:moveTo>
                  <a:lnTo>
                    <a:pt x="76911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186425" y="2906267"/>
              <a:ext cx="288290" cy="464820"/>
            </a:xfrm>
            <a:custGeom>
              <a:avLst/>
              <a:gdLst/>
              <a:ahLst/>
              <a:cxnLst/>
              <a:rect l="l" t="t" r="r" b="b"/>
              <a:pathLst>
                <a:path w="288289" h="464820">
                  <a:moveTo>
                    <a:pt x="287858" y="0"/>
                  </a:moveTo>
                  <a:lnTo>
                    <a:pt x="0" y="46421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133088" y="3930395"/>
              <a:ext cx="106680" cy="105410"/>
            </a:xfrm>
            <a:custGeom>
              <a:avLst/>
              <a:gdLst/>
              <a:ahLst/>
              <a:cxnLst/>
              <a:rect l="l" t="t" r="r" b="b"/>
              <a:pathLst>
                <a:path w="106679" h="105410">
                  <a:moveTo>
                    <a:pt x="53340" y="0"/>
                  </a:moveTo>
                  <a:lnTo>
                    <a:pt x="32575" y="4132"/>
                  </a:lnTo>
                  <a:lnTo>
                    <a:pt x="15621" y="15401"/>
                  </a:lnTo>
                  <a:lnTo>
                    <a:pt x="4190" y="32114"/>
                  </a:lnTo>
                  <a:lnTo>
                    <a:pt x="0" y="52577"/>
                  </a:lnTo>
                  <a:lnTo>
                    <a:pt x="4190" y="73041"/>
                  </a:lnTo>
                  <a:lnTo>
                    <a:pt x="15620" y="89754"/>
                  </a:lnTo>
                  <a:lnTo>
                    <a:pt x="32575" y="101023"/>
                  </a:lnTo>
                  <a:lnTo>
                    <a:pt x="53340" y="105155"/>
                  </a:lnTo>
                  <a:lnTo>
                    <a:pt x="74104" y="101023"/>
                  </a:lnTo>
                  <a:lnTo>
                    <a:pt x="91059" y="89754"/>
                  </a:lnTo>
                  <a:lnTo>
                    <a:pt x="102489" y="73041"/>
                  </a:lnTo>
                  <a:lnTo>
                    <a:pt x="106680" y="52577"/>
                  </a:lnTo>
                  <a:lnTo>
                    <a:pt x="102488" y="32114"/>
                  </a:lnTo>
                  <a:lnTo>
                    <a:pt x="91059" y="15401"/>
                  </a:lnTo>
                  <a:lnTo>
                    <a:pt x="74104" y="4132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233672" y="4226051"/>
              <a:ext cx="56515" cy="151765"/>
            </a:xfrm>
            <a:custGeom>
              <a:avLst/>
              <a:gdLst/>
              <a:ahLst/>
              <a:cxnLst/>
              <a:rect l="l" t="t" r="r" b="b"/>
              <a:pathLst>
                <a:path w="56514" h="151764">
                  <a:moveTo>
                    <a:pt x="0" y="0"/>
                  </a:moveTo>
                  <a:lnTo>
                    <a:pt x="56324" y="151587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140707" y="4399788"/>
              <a:ext cx="67310" cy="89535"/>
            </a:xfrm>
            <a:custGeom>
              <a:avLst/>
              <a:gdLst/>
              <a:ahLst/>
              <a:cxnLst/>
              <a:rect l="l" t="t" r="r" b="b"/>
              <a:pathLst>
                <a:path w="67310" h="89535">
                  <a:moveTo>
                    <a:pt x="0" y="0"/>
                  </a:moveTo>
                  <a:lnTo>
                    <a:pt x="66878" y="88912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405882" y="4437888"/>
              <a:ext cx="177165" cy="50165"/>
            </a:xfrm>
            <a:custGeom>
              <a:avLst/>
              <a:gdLst/>
              <a:ahLst/>
              <a:cxnLst/>
              <a:rect l="l" t="t" r="r" b="b"/>
              <a:pathLst>
                <a:path w="177164" h="50164">
                  <a:moveTo>
                    <a:pt x="176593" y="0"/>
                  </a:moveTo>
                  <a:lnTo>
                    <a:pt x="0" y="50076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347977" y="4154423"/>
              <a:ext cx="64135" cy="227329"/>
            </a:xfrm>
            <a:custGeom>
              <a:avLst/>
              <a:gdLst/>
              <a:ahLst/>
              <a:cxnLst/>
              <a:rect l="l" t="t" r="r" b="b"/>
              <a:pathLst>
                <a:path w="64135" h="227329">
                  <a:moveTo>
                    <a:pt x="64096" y="0"/>
                  </a:moveTo>
                  <a:lnTo>
                    <a:pt x="0" y="227241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399793" y="4331207"/>
              <a:ext cx="78740" cy="75565"/>
            </a:xfrm>
            <a:custGeom>
              <a:avLst/>
              <a:gdLst/>
              <a:ahLst/>
              <a:cxnLst/>
              <a:rect l="l" t="t" r="r" b="b"/>
              <a:pathLst>
                <a:path w="78739" h="75564">
                  <a:moveTo>
                    <a:pt x="78130" y="0"/>
                  </a:moveTo>
                  <a:lnTo>
                    <a:pt x="0" y="75285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541525" y="3906011"/>
              <a:ext cx="64135" cy="1905"/>
            </a:xfrm>
            <a:custGeom>
              <a:avLst/>
              <a:gdLst/>
              <a:ahLst/>
              <a:cxnLst/>
              <a:rect l="l" t="t" r="r" b="b"/>
              <a:pathLst>
                <a:path w="64135" h="1904">
                  <a:moveTo>
                    <a:pt x="-6350" y="806"/>
                  </a:moveTo>
                  <a:lnTo>
                    <a:pt x="70446" y="806"/>
                  </a:lnTo>
                </a:path>
              </a:pathLst>
            </a:custGeom>
            <a:ln w="14312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213860" y="3939539"/>
              <a:ext cx="96520" cy="33020"/>
            </a:xfrm>
            <a:custGeom>
              <a:avLst/>
              <a:gdLst/>
              <a:ahLst/>
              <a:cxnLst/>
              <a:rect l="l" t="t" r="r" b="b"/>
              <a:pathLst>
                <a:path w="96520" h="33020">
                  <a:moveTo>
                    <a:pt x="96291" y="0"/>
                  </a:moveTo>
                  <a:lnTo>
                    <a:pt x="0" y="32804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224531" y="3817623"/>
              <a:ext cx="102235" cy="57150"/>
            </a:xfrm>
            <a:custGeom>
              <a:avLst/>
              <a:gdLst/>
              <a:ahLst/>
              <a:cxnLst/>
              <a:rect l="l" t="t" r="r" b="b"/>
              <a:pathLst>
                <a:path w="102235" h="57150">
                  <a:moveTo>
                    <a:pt x="101866" y="57086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192526" y="3666740"/>
              <a:ext cx="166370" cy="136525"/>
            </a:xfrm>
            <a:custGeom>
              <a:avLst/>
              <a:gdLst/>
              <a:ahLst/>
              <a:cxnLst/>
              <a:rect l="l" t="t" r="r" b="b"/>
              <a:pathLst>
                <a:path w="166370" h="136525">
                  <a:moveTo>
                    <a:pt x="166370" y="136499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176016" y="4404360"/>
              <a:ext cx="67310" cy="89535"/>
            </a:xfrm>
            <a:custGeom>
              <a:avLst/>
              <a:gdLst/>
              <a:ahLst/>
              <a:cxnLst/>
              <a:rect l="l" t="t" r="r" b="b"/>
              <a:pathLst>
                <a:path w="67310" h="89535">
                  <a:moveTo>
                    <a:pt x="0" y="0"/>
                  </a:moveTo>
                  <a:lnTo>
                    <a:pt x="66878" y="88912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300981" y="4663439"/>
              <a:ext cx="28575" cy="127000"/>
            </a:xfrm>
            <a:custGeom>
              <a:avLst/>
              <a:gdLst/>
              <a:ahLst/>
              <a:cxnLst/>
              <a:rect l="l" t="t" r="r" b="b"/>
              <a:pathLst>
                <a:path w="28575" h="127000">
                  <a:moveTo>
                    <a:pt x="28016" y="0"/>
                  </a:moveTo>
                  <a:lnTo>
                    <a:pt x="0" y="12653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3410710" y="4465319"/>
              <a:ext cx="177165" cy="50165"/>
            </a:xfrm>
            <a:custGeom>
              <a:avLst/>
              <a:gdLst/>
              <a:ahLst/>
              <a:cxnLst/>
              <a:rect l="l" t="t" r="r" b="b"/>
              <a:pathLst>
                <a:path w="177164" h="50164">
                  <a:moveTo>
                    <a:pt x="176593" y="0"/>
                  </a:moveTo>
                  <a:lnTo>
                    <a:pt x="0" y="50076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328417" y="4312919"/>
              <a:ext cx="41275" cy="141605"/>
            </a:xfrm>
            <a:custGeom>
              <a:avLst/>
              <a:gdLst/>
              <a:ahLst/>
              <a:cxnLst/>
              <a:rect l="l" t="t" r="r" b="b"/>
              <a:pathLst>
                <a:path w="41275" h="141604">
                  <a:moveTo>
                    <a:pt x="40970" y="0"/>
                  </a:moveTo>
                  <a:lnTo>
                    <a:pt x="0" y="140995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733800" y="3400044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79" h="106679">
                  <a:moveTo>
                    <a:pt x="53340" y="0"/>
                  </a:moveTo>
                  <a:lnTo>
                    <a:pt x="32575" y="4190"/>
                  </a:lnTo>
                  <a:lnTo>
                    <a:pt x="15621" y="15620"/>
                  </a:lnTo>
                  <a:lnTo>
                    <a:pt x="4190" y="32575"/>
                  </a:lnTo>
                  <a:lnTo>
                    <a:pt x="0" y="53339"/>
                  </a:lnTo>
                  <a:lnTo>
                    <a:pt x="4190" y="74104"/>
                  </a:lnTo>
                  <a:lnTo>
                    <a:pt x="15620" y="91058"/>
                  </a:lnTo>
                  <a:lnTo>
                    <a:pt x="32575" y="102488"/>
                  </a:lnTo>
                  <a:lnTo>
                    <a:pt x="53340" y="106679"/>
                  </a:lnTo>
                  <a:lnTo>
                    <a:pt x="74104" y="102488"/>
                  </a:lnTo>
                  <a:lnTo>
                    <a:pt x="91059" y="91058"/>
                  </a:lnTo>
                  <a:lnTo>
                    <a:pt x="102489" y="74104"/>
                  </a:lnTo>
                  <a:lnTo>
                    <a:pt x="106680" y="53339"/>
                  </a:lnTo>
                  <a:lnTo>
                    <a:pt x="102488" y="32575"/>
                  </a:lnTo>
                  <a:lnTo>
                    <a:pt x="91059" y="15620"/>
                  </a:lnTo>
                  <a:lnTo>
                    <a:pt x="74104" y="4190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822192" y="3837432"/>
              <a:ext cx="96520" cy="33020"/>
            </a:xfrm>
            <a:custGeom>
              <a:avLst/>
              <a:gdLst/>
              <a:ahLst/>
              <a:cxnLst/>
              <a:rect l="l" t="t" r="r" b="b"/>
              <a:pathLst>
                <a:path w="96520" h="33020">
                  <a:moveTo>
                    <a:pt x="96291" y="0"/>
                  </a:moveTo>
                  <a:lnTo>
                    <a:pt x="0" y="32804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939539" y="3645406"/>
              <a:ext cx="81280" cy="30480"/>
            </a:xfrm>
            <a:custGeom>
              <a:avLst/>
              <a:gdLst/>
              <a:ahLst/>
              <a:cxnLst/>
              <a:rect l="l" t="t" r="r" b="b"/>
              <a:pathLst>
                <a:path w="81279" h="30479">
                  <a:moveTo>
                    <a:pt x="81279" y="2989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950204" y="3747518"/>
              <a:ext cx="68580" cy="108585"/>
            </a:xfrm>
            <a:custGeom>
              <a:avLst/>
              <a:gdLst/>
              <a:ahLst/>
              <a:cxnLst/>
              <a:rect l="l" t="t" r="r" b="b"/>
              <a:pathLst>
                <a:path w="68579" h="108585">
                  <a:moveTo>
                    <a:pt x="67970" y="10825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183635" y="4105655"/>
              <a:ext cx="96520" cy="33020"/>
            </a:xfrm>
            <a:custGeom>
              <a:avLst/>
              <a:gdLst/>
              <a:ahLst/>
              <a:cxnLst/>
              <a:rect l="l" t="t" r="r" b="b"/>
              <a:pathLst>
                <a:path w="96520" h="33020">
                  <a:moveTo>
                    <a:pt x="96291" y="0"/>
                  </a:moveTo>
                  <a:lnTo>
                    <a:pt x="0" y="32804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3579876" y="3912107"/>
              <a:ext cx="96520" cy="33020"/>
            </a:xfrm>
            <a:custGeom>
              <a:avLst/>
              <a:gdLst/>
              <a:ahLst/>
              <a:cxnLst/>
              <a:rect l="l" t="t" r="r" b="b"/>
              <a:pathLst>
                <a:path w="96520" h="33020">
                  <a:moveTo>
                    <a:pt x="96291" y="0"/>
                  </a:moveTo>
                  <a:lnTo>
                    <a:pt x="0" y="32804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3345182" y="3771906"/>
              <a:ext cx="78740" cy="19050"/>
            </a:xfrm>
            <a:custGeom>
              <a:avLst/>
              <a:gdLst/>
              <a:ahLst/>
              <a:cxnLst/>
              <a:rect l="l" t="t" r="r" b="b"/>
              <a:pathLst>
                <a:path w="78739" h="19050">
                  <a:moveTo>
                    <a:pt x="78155" y="188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669794" y="3515872"/>
              <a:ext cx="78740" cy="19050"/>
            </a:xfrm>
            <a:custGeom>
              <a:avLst/>
              <a:gdLst/>
              <a:ahLst/>
              <a:cxnLst/>
              <a:rect l="l" t="t" r="r" b="b"/>
              <a:pathLst>
                <a:path w="78739" h="19050">
                  <a:moveTo>
                    <a:pt x="78155" y="188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753608" y="4155947"/>
              <a:ext cx="119380" cy="103505"/>
            </a:xfrm>
            <a:custGeom>
              <a:avLst/>
              <a:gdLst/>
              <a:ahLst/>
              <a:cxnLst/>
              <a:rect l="l" t="t" r="r" b="b"/>
              <a:pathLst>
                <a:path w="119379" h="103504">
                  <a:moveTo>
                    <a:pt x="119189" y="0"/>
                  </a:moveTo>
                  <a:lnTo>
                    <a:pt x="0" y="102997"/>
                  </a:lnTo>
                </a:path>
              </a:pathLst>
            </a:custGeom>
            <a:ln w="12699">
              <a:solidFill>
                <a:srgbClr val="FFC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419858" y="4006592"/>
              <a:ext cx="166370" cy="136525"/>
            </a:xfrm>
            <a:custGeom>
              <a:avLst/>
              <a:gdLst/>
              <a:ahLst/>
              <a:cxnLst/>
              <a:rect l="l" t="t" r="r" b="b"/>
              <a:pathLst>
                <a:path w="166370" h="136525">
                  <a:moveTo>
                    <a:pt x="166370" y="136499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31864" y="4477511"/>
              <a:ext cx="214871" cy="198119"/>
            </a:xfrm>
            <a:prstGeom prst="rect">
              <a:avLst/>
            </a:prstGeom>
          </p:spPr>
        </p:pic>
        <p:sp>
          <p:nvSpPr>
            <p:cNvPr id="113" name="object 113"/>
            <p:cNvSpPr/>
            <p:nvPr/>
          </p:nvSpPr>
          <p:spPr>
            <a:xfrm>
              <a:off x="6758942" y="4628390"/>
              <a:ext cx="299085" cy="111760"/>
            </a:xfrm>
            <a:custGeom>
              <a:avLst/>
              <a:gdLst/>
              <a:ahLst/>
              <a:cxnLst/>
              <a:rect l="l" t="t" r="r" b="b"/>
              <a:pathLst>
                <a:path w="299084" h="111760">
                  <a:moveTo>
                    <a:pt x="298996" y="111467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662926" y="4707632"/>
              <a:ext cx="46990" cy="281305"/>
            </a:xfrm>
            <a:custGeom>
              <a:avLst/>
              <a:gdLst/>
              <a:ahLst/>
              <a:cxnLst/>
              <a:rect l="l" t="t" r="r" b="b"/>
              <a:pathLst>
                <a:path w="46990" h="281304">
                  <a:moveTo>
                    <a:pt x="46659" y="28111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362705" y="4728972"/>
              <a:ext cx="168910" cy="276225"/>
            </a:xfrm>
            <a:custGeom>
              <a:avLst/>
              <a:gdLst/>
              <a:ahLst/>
              <a:cxnLst/>
              <a:rect l="l" t="t" r="r" b="b"/>
              <a:pathLst>
                <a:path w="168909" h="276225">
                  <a:moveTo>
                    <a:pt x="168541" y="0"/>
                  </a:moveTo>
                  <a:lnTo>
                    <a:pt x="0" y="275805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184391" y="4006600"/>
              <a:ext cx="357505" cy="464184"/>
            </a:xfrm>
            <a:custGeom>
              <a:avLst/>
              <a:gdLst/>
              <a:ahLst/>
              <a:cxnLst/>
              <a:rect l="l" t="t" r="r" b="b"/>
              <a:pathLst>
                <a:path w="357504" h="464185">
                  <a:moveTo>
                    <a:pt x="357416" y="463638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696455" y="4012697"/>
              <a:ext cx="77470" cy="436880"/>
            </a:xfrm>
            <a:custGeom>
              <a:avLst/>
              <a:gdLst/>
              <a:ahLst/>
              <a:cxnLst/>
              <a:rect l="l" t="t" r="r" b="b"/>
              <a:pathLst>
                <a:path w="77470" h="436879">
                  <a:moveTo>
                    <a:pt x="0" y="436714"/>
                  </a:moveTo>
                  <a:lnTo>
                    <a:pt x="77431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675371" y="4108700"/>
              <a:ext cx="836294" cy="443230"/>
            </a:xfrm>
            <a:custGeom>
              <a:avLst/>
              <a:gdLst/>
              <a:ahLst/>
              <a:cxnLst/>
              <a:rect l="l" t="t" r="r" b="b"/>
              <a:pathLst>
                <a:path w="836295" h="443229">
                  <a:moveTo>
                    <a:pt x="835698" y="44296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119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46976" y="4689347"/>
              <a:ext cx="106679" cy="106679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50735" y="4945380"/>
              <a:ext cx="105155" cy="105155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01740" y="4972811"/>
              <a:ext cx="106679" cy="105155"/>
            </a:xfrm>
            <a:prstGeom prst="rect">
              <a:avLst/>
            </a:prstGeom>
          </p:spPr>
        </p:pic>
        <p:pic>
          <p:nvPicPr>
            <p:cNvPr id="122" name="object 122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31052" y="3945635"/>
              <a:ext cx="106679" cy="105155"/>
            </a:xfrm>
            <a:prstGeom prst="rect">
              <a:avLst/>
            </a:prstGeom>
          </p:spPr>
        </p:pic>
        <p:pic>
          <p:nvPicPr>
            <p:cNvPr id="123" name="object 123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20840" y="3970019"/>
              <a:ext cx="106679" cy="106679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55564" y="4055363"/>
              <a:ext cx="106679" cy="106679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45479" y="4968239"/>
              <a:ext cx="230123" cy="213347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5388" y="4206239"/>
              <a:ext cx="230123" cy="213359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03904" y="3310127"/>
              <a:ext cx="230111" cy="213359"/>
            </a:xfrm>
            <a:prstGeom prst="rect">
              <a:avLst/>
            </a:prstGeom>
          </p:spPr>
        </p:pic>
        <p:pic>
          <p:nvPicPr>
            <p:cNvPr id="128" name="object 128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43640" y="4434839"/>
              <a:ext cx="230111" cy="213359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97852" y="4587239"/>
              <a:ext cx="230123" cy="213359"/>
            </a:xfrm>
            <a:prstGeom prst="rect">
              <a:avLst/>
            </a:prstGeom>
          </p:spPr>
        </p:pic>
        <p:sp>
          <p:nvSpPr>
            <p:cNvPr id="130" name="object 130"/>
            <p:cNvSpPr/>
            <p:nvPr/>
          </p:nvSpPr>
          <p:spPr>
            <a:xfrm>
              <a:off x="7427976" y="4828031"/>
              <a:ext cx="168275" cy="170180"/>
            </a:xfrm>
            <a:custGeom>
              <a:avLst/>
              <a:gdLst/>
              <a:ahLst/>
              <a:cxnLst/>
              <a:rect l="l" t="t" r="r" b="b"/>
              <a:pathLst>
                <a:path w="168275" h="170179">
                  <a:moveTo>
                    <a:pt x="0" y="0"/>
                  </a:moveTo>
                  <a:lnTo>
                    <a:pt x="167779" y="170040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932676" y="4378451"/>
              <a:ext cx="283210" cy="212725"/>
            </a:xfrm>
            <a:custGeom>
              <a:avLst/>
              <a:gdLst/>
              <a:ahLst/>
              <a:cxnLst/>
              <a:rect l="l" t="t" r="r" b="b"/>
              <a:pathLst>
                <a:path w="283209" h="212725">
                  <a:moveTo>
                    <a:pt x="0" y="0"/>
                  </a:moveTo>
                  <a:lnTo>
                    <a:pt x="282841" y="212509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7037829" y="4835651"/>
              <a:ext cx="192405" cy="311785"/>
            </a:xfrm>
            <a:custGeom>
              <a:avLst/>
              <a:gdLst/>
              <a:ahLst/>
              <a:cxnLst/>
              <a:rect l="l" t="t" r="r" b="b"/>
              <a:pathLst>
                <a:path w="192404" h="311785">
                  <a:moveTo>
                    <a:pt x="192189" y="0"/>
                  </a:moveTo>
                  <a:lnTo>
                    <a:pt x="0" y="311518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3" name="object 133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4764" y="4332732"/>
              <a:ext cx="106679" cy="105155"/>
            </a:xfrm>
            <a:prstGeom prst="rect">
              <a:avLst/>
            </a:prstGeom>
          </p:spPr>
        </p:pic>
        <p:pic>
          <p:nvPicPr>
            <p:cNvPr id="134" name="object 134"/>
            <p:cNvPicPr/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6708" y="5239511"/>
              <a:ext cx="106680" cy="106680"/>
            </a:xfrm>
            <a:prstGeom prst="rect">
              <a:avLst/>
            </a:prstGeom>
          </p:spPr>
        </p:pic>
        <p:pic>
          <p:nvPicPr>
            <p:cNvPr id="135" name="object 135"/>
            <p:cNvPicPr/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60108" y="5128260"/>
              <a:ext cx="106679" cy="106679"/>
            </a:xfrm>
            <a:prstGeom prst="rect">
              <a:avLst/>
            </a:prstGeom>
          </p:spPr>
        </p:pic>
        <p:pic>
          <p:nvPicPr>
            <p:cNvPr id="136" name="object 136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655" y="4942331"/>
              <a:ext cx="106679" cy="105155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48884" y="4847843"/>
              <a:ext cx="106679" cy="106679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77711" y="4587239"/>
              <a:ext cx="106679" cy="106679"/>
            </a:xfrm>
            <a:prstGeom prst="rect">
              <a:avLst/>
            </a:prstGeom>
          </p:spPr>
        </p:pic>
        <p:pic>
          <p:nvPicPr>
            <p:cNvPr id="139" name="object 139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19471" y="4728972"/>
              <a:ext cx="106679" cy="106679"/>
            </a:xfrm>
            <a:prstGeom prst="rect">
              <a:avLst/>
            </a:prstGeom>
          </p:spPr>
        </p:pic>
        <p:sp>
          <p:nvSpPr>
            <p:cNvPr id="140" name="object 140"/>
            <p:cNvSpPr/>
            <p:nvPr/>
          </p:nvSpPr>
          <p:spPr>
            <a:xfrm>
              <a:off x="5943600" y="5314187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79" h="106679">
                  <a:moveTo>
                    <a:pt x="53340" y="0"/>
                  </a:moveTo>
                  <a:lnTo>
                    <a:pt x="32575" y="4191"/>
                  </a:lnTo>
                  <a:lnTo>
                    <a:pt x="15621" y="15621"/>
                  </a:lnTo>
                  <a:lnTo>
                    <a:pt x="4190" y="32575"/>
                  </a:lnTo>
                  <a:lnTo>
                    <a:pt x="0" y="53340"/>
                  </a:lnTo>
                  <a:lnTo>
                    <a:pt x="4190" y="74104"/>
                  </a:lnTo>
                  <a:lnTo>
                    <a:pt x="15620" y="91059"/>
                  </a:lnTo>
                  <a:lnTo>
                    <a:pt x="32575" y="102489"/>
                  </a:lnTo>
                  <a:lnTo>
                    <a:pt x="53340" y="106680"/>
                  </a:lnTo>
                  <a:lnTo>
                    <a:pt x="74104" y="102489"/>
                  </a:lnTo>
                  <a:lnTo>
                    <a:pt x="91059" y="91059"/>
                  </a:lnTo>
                  <a:lnTo>
                    <a:pt x="102489" y="74104"/>
                  </a:lnTo>
                  <a:lnTo>
                    <a:pt x="106680" y="53340"/>
                  </a:lnTo>
                  <a:lnTo>
                    <a:pt x="102488" y="32575"/>
                  </a:lnTo>
                  <a:lnTo>
                    <a:pt x="91059" y="15621"/>
                  </a:lnTo>
                  <a:lnTo>
                    <a:pt x="74104" y="4191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69A0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05400" y="4314444"/>
              <a:ext cx="106679" cy="106679"/>
            </a:xfrm>
            <a:prstGeom prst="rect">
              <a:avLst/>
            </a:prstGeom>
          </p:spPr>
        </p:pic>
        <p:pic>
          <p:nvPicPr>
            <p:cNvPr id="142" name="object 142"/>
            <p:cNvPicPr/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29327" y="3992879"/>
              <a:ext cx="106679" cy="106679"/>
            </a:xfrm>
            <a:prstGeom prst="rect">
              <a:avLst/>
            </a:prstGeom>
          </p:spPr>
        </p:pic>
        <p:pic>
          <p:nvPicPr>
            <p:cNvPr id="143" name="object 143"/>
            <p:cNvPicPr/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86072" y="3416807"/>
              <a:ext cx="106679" cy="106679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95344" y="4349495"/>
              <a:ext cx="106679" cy="106679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09544" y="4169663"/>
              <a:ext cx="106680" cy="106679"/>
            </a:xfrm>
            <a:prstGeom prst="rect">
              <a:avLst/>
            </a:prstGeom>
          </p:spPr>
        </p:pic>
        <p:pic>
          <p:nvPicPr>
            <p:cNvPr id="146" name="object 146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348" y="3282695"/>
              <a:ext cx="106679" cy="105155"/>
            </a:xfrm>
            <a:prstGeom prst="rect">
              <a:avLst/>
            </a:prstGeom>
          </p:spPr>
        </p:pic>
        <p:pic>
          <p:nvPicPr>
            <p:cNvPr id="147" name="object 147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89832" y="3208019"/>
              <a:ext cx="106679" cy="106679"/>
            </a:xfrm>
            <a:prstGeom prst="rect">
              <a:avLst/>
            </a:prstGeom>
          </p:spPr>
        </p:pic>
        <p:pic>
          <p:nvPicPr>
            <p:cNvPr id="148" name="object 148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65220" y="4043172"/>
              <a:ext cx="106679" cy="106679"/>
            </a:xfrm>
            <a:prstGeom prst="rect">
              <a:avLst/>
            </a:prstGeom>
          </p:spPr>
        </p:pic>
        <p:sp>
          <p:nvSpPr>
            <p:cNvPr id="149" name="object 149"/>
            <p:cNvSpPr/>
            <p:nvPr/>
          </p:nvSpPr>
          <p:spPr>
            <a:xfrm>
              <a:off x="5882640" y="5178551"/>
              <a:ext cx="143510" cy="226695"/>
            </a:xfrm>
            <a:custGeom>
              <a:avLst/>
              <a:gdLst/>
              <a:ahLst/>
              <a:cxnLst/>
              <a:rect l="l" t="t" r="r" b="b"/>
              <a:pathLst>
                <a:path w="143510" h="226695">
                  <a:moveTo>
                    <a:pt x="0" y="0"/>
                  </a:moveTo>
                  <a:lnTo>
                    <a:pt x="143243" y="226529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996941" y="5061202"/>
              <a:ext cx="457834" cy="225425"/>
            </a:xfrm>
            <a:custGeom>
              <a:avLst/>
              <a:gdLst/>
              <a:ahLst/>
              <a:cxnLst/>
              <a:rect l="l" t="t" r="r" b="b"/>
              <a:pathLst>
                <a:path w="457835" h="225425">
                  <a:moveTo>
                    <a:pt x="457568" y="22525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4899653" y="4370832"/>
              <a:ext cx="259079" cy="153035"/>
            </a:xfrm>
            <a:custGeom>
              <a:avLst/>
              <a:gdLst/>
              <a:ahLst/>
              <a:cxnLst/>
              <a:rect l="l" t="t" r="r" b="b"/>
              <a:pathLst>
                <a:path w="259079" h="153035">
                  <a:moveTo>
                    <a:pt x="259041" y="0"/>
                  </a:moveTo>
                  <a:lnTo>
                    <a:pt x="0" y="152895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640320" y="4937756"/>
              <a:ext cx="98425" cy="78105"/>
            </a:xfrm>
            <a:custGeom>
              <a:avLst/>
              <a:gdLst/>
              <a:ahLst/>
              <a:cxnLst/>
              <a:rect l="l" t="t" r="r" b="b"/>
              <a:pathLst>
                <a:path w="98425" h="78104">
                  <a:moveTo>
                    <a:pt x="97815" y="7805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3599690" y="4133088"/>
              <a:ext cx="107950" cy="74295"/>
            </a:xfrm>
            <a:custGeom>
              <a:avLst/>
              <a:gdLst/>
              <a:ahLst/>
              <a:cxnLst/>
              <a:rect l="l" t="t" r="r" b="b"/>
              <a:pathLst>
                <a:path w="107950" h="74295">
                  <a:moveTo>
                    <a:pt x="107480" y="0"/>
                  </a:moveTo>
                  <a:lnTo>
                    <a:pt x="0" y="74129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926832" y="4666488"/>
              <a:ext cx="192405" cy="311785"/>
            </a:xfrm>
            <a:custGeom>
              <a:avLst/>
              <a:gdLst/>
              <a:ahLst/>
              <a:cxnLst/>
              <a:rect l="l" t="t" r="r" b="b"/>
              <a:pathLst>
                <a:path w="192404" h="311785">
                  <a:moveTo>
                    <a:pt x="192189" y="0"/>
                  </a:moveTo>
                  <a:lnTo>
                    <a:pt x="0" y="311518"/>
                  </a:lnTo>
                </a:path>
              </a:pathLst>
            </a:custGeom>
            <a:ln w="12700">
              <a:solidFill>
                <a:srgbClr val="69A02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12235" y="3471672"/>
              <a:ext cx="240791" cy="222503"/>
            </a:xfrm>
            <a:prstGeom prst="rect">
              <a:avLst/>
            </a:prstGeom>
          </p:spPr>
        </p:pic>
        <p:pic>
          <p:nvPicPr>
            <p:cNvPr id="156" name="object 156"/>
            <p:cNvPicPr/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3544" y="4040123"/>
              <a:ext cx="240791" cy="220967"/>
            </a:xfrm>
            <a:prstGeom prst="rect">
              <a:avLst/>
            </a:prstGeom>
          </p:spPr>
        </p:pic>
        <p:pic>
          <p:nvPicPr>
            <p:cNvPr id="157" name="object 157"/>
            <p:cNvPicPr/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19144" y="3938016"/>
              <a:ext cx="240791" cy="222503"/>
            </a:xfrm>
            <a:prstGeom prst="rect">
              <a:avLst/>
            </a:prstGeom>
          </p:spPr>
        </p:pic>
        <p:sp>
          <p:nvSpPr>
            <p:cNvPr id="158" name="object 158"/>
            <p:cNvSpPr/>
            <p:nvPr/>
          </p:nvSpPr>
          <p:spPr>
            <a:xfrm>
              <a:off x="1524000" y="1463039"/>
              <a:ext cx="8598535" cy="4556760"/>
            </a:xfrm>
            <a:custGeom>
              <a:avLst/>
              <a:gdLst/>
              <a:ahLst/>
              <a:cxnLst/>
              <a:rect l="l" t="t" r="r" b="b"/>
              <a:pathLst>
                <a:path w="8598535" h="4556760">
                  <a:moveTo>
                    <a:pt x="0" y="2278380"/>
                  </a:moveTo>
                  <a:lnTo>
                    <a:pt x="1769" y="2212377"/>
                  </a:lnTo>
                  <a:lnTo>
                    <a:pt x="7045" y="2146839"/>
                  </a:lnTo>
                  <a:lnTo>
                    <a:pt x="15780" y="2081792"/>
                  </a:lnTo>
                  <a:lnTo>
                    <a:pt x="27927" y="2017261"/>
                  </a:lnTo>
                  <a:lnTo>
                    <a:pt x="43436" y="1953271"/>
                  </a:lnTo>
                  <a:lnTo>
                    <a:pt x="62262" y="1889848"/>
                  </a:lnTo>
                  <a:lnTo>
                    <a:pt x="84355" y="1827017"/>
                  </a:lnTo>
                  <a:lnTo>
                    <a:pt x="109669" y="1764803"/>
                  </a:lnTo>
                  <a:lnTo>
                    <a:pt x="138154" y="1703232"/>
                  </a:lnTo>
                  <a:lnTo>
                    <a:pt x="169764" y="1642329"/>
                  </a:lnTo>
                  <a:lnTo>
                    <a:pt x="204451" y="1582119"/>
                  </a:lnTo>
                  <a:lnTo>
                    <a:pt x="242166" y="1522627"/>
                  </a:lnTo>
                  <a:lnTo>
                    <a:pt x="282863" y="1463880"/>
                  </a:lnTo>
                  <a:lnTo>
                    <a:pt x="326493" y="1405902"/>
                  </a:lnTo>
                  <a:lnTo>
                    <a:pt x="373008" y="1348718"/>
                  </a:lnTo>
                  <a:lnTo>
                    <a:pt x="422361" y="1292355"/>
                  </a:lnTo>
                  <a:lnTo>
                    <a:pt x="474504" y="1236836"/>
                  </a:lnTo>
                  <a:lnTo>
                    <a:pt x="501607" y="1209402"/>
                  </a:lnTo>
                  <a:lnTo>
                    <a:pt x="529389" y="1182189"/>
                  </a:lnTo>
                  <a:lnTo>
                    <a:pt x="557845" y="1155199"/>
                  </a:lnTo>
                  <a:lnTo>
                    <a:pt x="586968" y="1128437"/>
                  </a:lnTo>
                  <a:lnTo>
                    <a:pt x="616753" y="1101905"/>
                  </a:lnTo>
                  <a:lnTo>
                    <a:pt x="647194" y="1075606"/>
                  </a:lnTo>
                  <a:lnTo>
                    <a:pt x="678284" y="1049544"/>
                  </a:lnTo>
                  <a:lnTo>
                    <a:pt x="710018" y="1023722"/>
                  </a:lnTo>
                  <a:lnTo>
                    <a:pt x="742390" y="998143"/>
                  </a:lnTo>
                  <a:lnTo>
                    <a:pt x="775393" y="972810"/>
                  </a:lnTo>
                  <a:lnTo>
                    <a:pt x="809023" y="947726"/>
                  </a:lnTo>
                  <a:lnTo>
                    <a:pt x="843272" y="922895"/>
                  </a:lnTo>
                  <a:lnTo>
                    <a:pt x="878135" y="898320"/>
                  </a:lnTo>
                  <a:lnTo>
                    <a:pt x="913605" y="874003"/>
                  </a:lnTo>
                  <a:lnTo>
                    <a:pt x="949678" y="849948"/>
                  </a:lnTo>
                  <a:lnTo>
                    <a:pt x="986346" y="826159"/>
                  </a:lnTo>
                  <a:lnTo>
                    <a:pt x="1023605" y="802637"/>
                  </a:lnTo>
                  <a:lnTo>
                    <a:pt x="1061447" y="779387"/>
                  </a:lnTo>
                  <a:lnTo>
                    <a:pt x="1099868" y="756412"/>
                  </a:lnTo>
                  <a:lnTo>
                    <a:pt x="1138860" y="733715"/>
                  </a:lnTo>
                  <a:lnTo>
                    <a:pt x="1178418" y="711298"/>
                  </a:lnTo>
                  <a:lnTo>
                    <a:pt x="1218537" y="689166"/>
                  </a:lnTo>
                  <a:lnTo>
                    <a:pt x="1259209" y="667321"/>
                  </a:lnTo>
                  <a:lnTo>
                    <a:pt x="1300430" y="645766"/>
                  </a:lnTo>
                  <a:lnTo>
                    <a:pt x="1342193" y="624506"/>
                  </a:lnTo>
                  <a:lnTo>
                    <a:pt x="1384492" y="603541"/>
                  </a:lnTo>
                  <a:lnTo>
                    <a:pt x="1427321" y="582877"/>
                  </a:lnTo>
                  <a:lnTo>
                    <a:pt x="1470674" y="562516"/>
                  </a:lnTo>
                  <a:lnTo>
                    <a:pt x="1514545" y="542462"/>
                  </a:lnTo>
                  <a:lnTo>
                    <a:pt x="1558929" y="522716"/>
                  </a:lnTo>
                  <a:lnTo>
                    <a:pt x="1603819" y="503284"/>
                  </a:lnTo>
                  <a:lnTo>
                    <a:pt x="1649210" y="484167"/>
                  </a:lnTo>
                  <a:lnTo>
                    <a:pt x="1695094" y="465369"/>
                  </a:lnTo>
                  <a:lnTo>
                    <a:pt x="1741467" y="446894"/>
                  </a:lnTo>
                  <a:lnTo>
                    <a:pt x="1788323" y="428743"/>
                  </a:lnTo>
                  <a:lnTo>
                    <a:pt x="1835654" y="410921"/>
                  </a:lnTo>
                  <a:lnTo>
                    <a:pt x="1883457" y="393431"/>
                  </a:lnTo>
                  <a:lnTo>
                    <a:pt x="1931723" y="376276"/>
                  </a:lnTo>
                  <a:lnTo>
                    <a:pt x="1980449" y="359458"/>
                  </a:lnTo>
                  <a:lnTo>
                    <a:pt x="2029626" y="342982"/>
                  </a:lnTo>
                  <a:lnTo>
                    <a:pt x="2079251" y="326849"/>
                  </a:lnTo>
                  <a:lnTo>
                    <a:pt x="2129315" y="311065"/>
                  </a:lnTo>
                  <a:lnTo>
                    <a:pt x="2179815" y="295631"/>
                  </a:lnTo>
                  <a:lnTo>
                    <a:pt x="2230743" y="280551"/>
                  </a:lnTo>
                  <a:lnTo>
                    <a:pt x="2282093" y="265827"/>
                  </a:lnTo>
                  <a:lnTo>
                    <a:pt x="2333861" y="251464"/>
                  </a:lnTo>
                  <a:lnTo>
                    <a:pt x="2386039" y="237464"/>
                  </a:lnTo>
                  <a:lnTo>
                    <a:pt x="2438621" y="223831"/>
                  </a:lnTo>
                  <a:lnTo>
                    <a:pt x="2491603" y="210567"/>
                  </a:lnTo>
                  <a:lnTo>
                    <a:pt x="2544977" y="197676"/>
                  </a:lnTo>
                  <a:lnTo>
                    <a:pt x="2598738" y="185161"/>
                  </a:lnTo>
                  <a:lnTo>
                    <a:pt x="2652880" y="173025"/>
                  </a:lnTo>
                  <a:lnTo>
                    <a:pt x="2707396" y="161272"/>
                  </a:lnTo>
                  <a:lnTo>
                    <a:pt x="2762282" y="149904"/>
                  </a:lnTo>
                  <a:lnTo>
                    <a:pt x="2817530" y="138924"/>
                  </a:lnTo>
                  <a:lnTo>
                    <a:pt x="2873136" y="128336"/>
                  </a:lnTo>
                  <a:lnTo>
                    <a:pt x="2929092" y="118144"/>
                  </a:lnTo>
                  <a:lnTo>
                    <a:pt x="2985393" y="108349"/>
                  </a:lnTo>
                  <a:lnTo>
                    <a:pt x="3042033" y="98956"/>
                  </a:lnTo>
                  <a:lnTo>
                    <a:pt x="3099006" y="89967"/>
                  </a:lnTo>
                  <a:lnTo>
                    <a:pt x="3156307" y="81385"/>
                  </a:lnTo>
                  <a:lnTo>
                    <a:pt x="3213928" y="73215"/>
                  </a:lnTo>
                  <a:lnTo>
                    <a:pt x="3271864" y="65458"/>
                  </a:lnTo>
                  <a:lnTo>
                    <a:pt x="3330110" y="58119"/>
                  </a:lnTo>
                  <a:lnTo>
                    <a:pt x="3388659" y="51200"/>
                  </a:lnTo>
                  <a:lnTo>
                    <a:pt x="3447505" y="44704"/>
                  </a:lnTo>
                  <a:lnTo>
                    <a:pt x="3506642" y="38635"/>
                  </a:lnTo>
                  <a:lnTo>
                    <a:pt x="3566064" y="32996"/>
                  </a:lnTo>
                  <a:lnTo>
                    <a:pt x="3625765" y="27789"/>
                  </a:lnTo>
                  <a:lnTo>
                    <a:pt x="3685740" y="23019"/>
                  </a:lnTo>
                  <a:lnTo>
                    <a:pt x="3745982" y="18688"/>
                  </a:lnTo>
                  <a:lnTo>
                    <a:pt x="3806486" y="14800"/>
                  </a:lnTo>
                  <a:lnTo>
                    <a:pt x="3867244" y="11357"/>
                  </a:lnTo>
                  <a:lnTo>
                    <a:pt x="3928253" y="8363"/>
                  </a:lnTo>
                  <a:lnTo>
                    <a:pt x="3989504" y="5820"/>
                  </a:lnTo>
                  <a:lnTo>
                    <a:pt x="4050993" y="3733"/>
                  </a:lnTo>
                  <a:lnTo>
                    <a:pt x="4112713" y="2104"/>
                  </a:lnTo>
                  <a:lnTo>
                    <a:pt x="4174659" y="937"/>
                  </a:lnTo>
                  <a:lnTo>
                    <a:pt x="4236825" y="234"/>
                  </a:lnTo>
                  <a:lnTo>
                    <a:pt x="4299204" y="0"/>
                  </a:lnTo>
                  <a:lnTo>
                    <a:pt x="4361582" y="234"/>
                  </a:lnTo>
                  <a:lnTo>
                    <a:pt x="4423748" y="937"/>
                  </a:lnTo>
                  <a:lnTo>
                    <a:pt x="4485694" y="2104"/>
                  </a:lnTo>
                  <a:lnTo>
                    <a:pt x="4547414" y="3733"/>
                  </a:lnTo>
                  <a:lnTo>
                    <a:pt x="4608903" y="5820"/>
                  </a:lnTo>
                  <a:lnTo>
                    <a:pt x="4670154" y="8363"/>
                  </a:lnTo>
                  <a:lnTo>
                    <a:pt x="4731163" y="11357"/>
                  </a:lnTo>
                  <a:lnTo>
                    <a:pt x="4791921" y="14800"/>
                  </a:lnTo>
                  <a:lnTo>
                    <a:pt x="4852425" y="18688"/>
                  </a:lnTo>
                  <a:lnTo>
                    <a:pt x="4912667" y="23019"/>
                  </a:lnTo>
                  <a:lnTo>
                    <a:pt x="4972642" y="27789"/>
                  </a:lnTo>
                  <a:lnTo>
                    <a:pt x="5032343" y="32996"/>
                  </a:lnTo>
                  <a:lnTo>
                    <a:pt x="5091765" y="38635"/>
                  </a:lnTo>
                  <a:lnTo>
                    <a:pt x="5150902" y="44704"/>
                  </a:lnTo>
                  <a:lnTo>
                    <a:pt x="5209748" y="51200"/>
                  </a:lnTo>
                  <a:lnTo>
                    <a:pt x="5268297" y="58119"/>
                  </a:lnTo>
                  <a:lnTo>
                    <a:pt x="5326543" y="65458"/>
                  </a:lnTo>
                  <a:lnTo>
                    <a:pt x="5384479" y="73215"/>
                  </a:lnTo>
                  <a:lnTo>
                    <a:pt x="5442100" y="81385"/>
                  </a:lnTo>
                  <a:lnTo>
                    <a:pt x="5499401" y="89967"/>
                  </a:lnTo>
                  <a:lnTo>
                    <a:pt x="5556374" y="98956"/>
                  </a:lnTo>
                  <a:lnTo>
                    <a:pt x="5613014" y="108349"/>
                  </a:lnTo>
                  <a:lnTo>
                    <a:pt x="5669315" y="118144"/>
                  </a:lnTo>
                  <a:lnTo>
                    <a:pt x="5725271" y="128336"/>
                  </a:lnTo>
                  <a:lnTo>
                    <a:pt x="5780877" y="138924"/>
                  </a:lnTo>
                  <a:lnTo>
                    <a:pt x="5836125" y="149904"/>
                  </a:lnTo>
                  <a:lnTo>
                    <a:pt x="5891011" y="161272"/>
                  </a:lnTo>
                  <a:lnTo>
                    <a:pt x="5945527" y="173025"/>
                  </a:lnTo>
                  <a:lnTo>
                    <a:pt x="5999669" y="185161"/>
                  </a:lnTo>
                  <a:lnTo>
                    <a:pt x="6053430" y="197676"/>
                  </a:lnTo>
                  <a:lnTo>
                    <a:pt x="6106804" y="210567"/>
                  </a:lnTo>
                  <a:lnTo>
                    <a:pt x="6159786" y="223831"/>
                  </a:lnTo>
                  <a:lnTo>
                    <a:pt x="6212368" y="237464"/>
                  </a:lnTo>
                  <a:lnTo>
                    <a:pt x="6264546" y="251464"/>
                  </a:lnTo>
                  <a:lnTo>
                    <a:pt x="6316314" y="265827"/>
                  </a:lnTo>
                  <a:lnTo>
                    <a:pt x="6367664" y="280551"/>
                  </a:lnTo>
                  <a:lnTo>
                    <a:pt x="6418592" y="295631"/>
                  </a:lnTo>
                  <a:lnTo>
                    <a:pt x="6469092" y="311065"/>
                  </a:lnTo>
                  <a:lnTo>
                    <a:pt x="6519156" y="326849"/>
                  </a:lnTo>
                  <a:lnTo>
                    <a:pt x="6568781" y="342982"/>
                  </a:lnTo>
                  <a:lnTo>
                    <a:pt x="6617958" y="359458"/>
                  </a:lnTo>
                  <a:lnTo>
                    <a:pt x="6666684" y="376276"/>
                  </a:lnTo>
                  <a:lnTo>
                    <a:pt x="6714950" y="393431"/>
                  </a:lnTo>
                  <a:lnTo>
                    <a:pt x="6762753" y="410921"/>
                  </a:lnTo>
                  <a:lnTo>
                    <a:pt x="6810084" y="428743"/>
                  </a:lnTo>
                  <a:lnTo>
                    <a:pt x="6856940" y="446894"/>
                  </a:lnTo>
                  <a:lnTo>
                    <a:pt x="6903313" y="465369"/>
                  </a:lnTo>
                  <a:lnTo>
                    <a:pt x="6949197" y="484167"/>
                  </a:lnTo>
                  <a:lnTo>
                    <a:pt x="6994588" y="503284"/>
                  </a:lnTo>
                  <a:lnTo>
                    <a:pt x="7039478" y="522716"/>
                  </a:lnTo>
                  <a:lnTo>
                    <a:pt x="7083862" y="542462"/>
                  </a:lnTo>
                  <a:lnTo>
                    <a:pt x="7127733" y="562516"/>
                  </a:lnTo>
                  <a:lnTo>
                    <a:pt x="7171086" y="582877"/>
                  </a:lnTo>
                  <a:lnTo>
                    <a:pt x="7213915" y="603541"/>
                  </a:lnTo>
                  <a:lnTo>
                    <a:pt x="7256214" y="624506"/>
                  </a:lnTo>
                  <a:lnTo>
                    <a:pt x="7297977" y="645766"/>
                  </a:lnTo>
                  <a:lnTo>
                    <a:pt x="7339198" y="667321"/>
                  </a:lnTo>
                  <a:lnTo>
                    <a:pt x="7379870" y="689166"/>
                  </a:lnTo>
                  <a:lnTo>
                    <a:pt x="7419989" y="711298"/>
                  </a:lnTo>
                  <a:lnTo>
                    <a:pt x="7459547" y="733715"/>
                  </a:lnTo>
                  <a:lnTo>
                    <a:pt x="7498539" y="756412"/>
                  </a:lnTo>
                  <a:lnTo>
                    <a:pt x="7536960" y="779387"/>
                  </a:lnTo>
                  <a:lnTo>
                    <a:pt x="7574802" y="802637"/>
                  </a:lnTo>
                  <a:lnTo>
                    <a:pt x="7612061" y="826159"/>
                  </a:lnTo>
                  <a:lnTo>
                    <a:pt x="7648729" y="849948"/>
                  </a:lnTo>
                  <a:lnTo>
                    <a:pt x="7684802" y="874003"/>
                  </a:lnTo>
                  <a:lnTo>
                    <a:pt x="7720272" y="898320"/>
                  </a:lnTo>
                  <a:lnTo>
                    <a:pt x="7755135" y="922895"/>
                  </a:lnTo>
                  <a:lnTo>
                    <a:pt x="7789384" y="947726"/>
                  </a:lnTo>
                  <a:lnTo>
                    <a:pt x="7823014" y="972810"/>
                  </a:lnTo>
                  <a:lnTo>
                    <a:pt x="7856017" y="998143"/>
                  </a:lnTo>
                  <a:lnTo>
                    <a:pt x="7888389" y="1023722"/>
                  </a:lnTo>
                  <a:lnTo>
                    <a:pt x="7920123" y="1049544"/>
                  </a:lnTo>
                  <a:lnTo>
                    <a:pt x="7951213" y="1075606"/>
                  </a:lnTo>
                  <a:lnTo>
                    <a:pt x="7981654" y="1101905"/>
                  </a:lnTo>
                  <a:lnTo>
                    <a:pt x="8011439" y="1128437"/>
                  </a:lnTo>
                  <a:lnTo>
                    <a:pt x="8040562" y="1155199"/>
                  </a:lnTo>
                  <a:lnTo>
                    <a:pt x="8069018" y="1182189"/>
                  </a:lnTo>
                  <a:lnTo>
                    <a:pt x="8096800" y="1209402"/>
                  </a:lnTo>
                  <a:lnTo>
                    <a:pt x="8123903" y="1236836"/>
                  </a:lnTo>
                  <a:lnTo>
                    <a:pt x="8150320" y="1264488"/>
                  </a:lnTo>
                  <a:lnTo>
                    <a:pt x="8201074" y="1320433"/>
                  </a:lnTo>
                  <a:lnTo>
                    <a:pt x="8249014" y="1377209"/>
                  </a:lnTo>
                  <a:lnTo>
                    <a:pt x="8294093" y="1434793"/>
                  </a:lnTo>
                  <a:lnTo>
                    <a:pt x="8336262" y="1493159"/>
                  </a:lnTo>
                  <a:lnTo>
                    <a:pt x="8375474" y="1552282"/>
                  </a:lnTo>
                  <a:lnTo>
                    <a:pt x="8411681" y="1612136"/>
                  </a:lnTo>
                  <a:lnTo>
                    <a:pt x="8444835" y="1672695"/>
                  </a:lnTo>
                  <a:lnTo>
                    <a:pt x="8474889" y="1733936"/>
                  </a:lnTo>
                  <a:lnTo>
                    <a:pt x="8501795" y="1795831"/>
                  </a:lnTo>
                  <a:lnTo>
                    <a:pt x="8525504" y="1858357"/>
                  </a:lnTo>
                  <a:lnTo>
                    <a:pt x="8545969" y="1921487"/>
                  </a:lnTo>
                  <a:lnTo>
                    <a:pt x="8563143" y="1985197"/>
                  </a:lnTo>
                  <a:lnTo>
                    <a:pt x="8576977" y="2049460"/>
                  </a:lnTo>
                  <a:lnTo>
                    <a:pt x="8587424" y="2114253"/>
                  </a:lnTo>
                  <a:lnTo>
                    <a:pt x="8594435" y="2179548"/>
                  </a:lnTo>
                  <a:lnTo>
                    <a:pt x="8597964" y="2245321"/>
                  </a:lnTo>
                  <a:lnTo>
                    <a:pt x="8598408" y="2278380"/>
                  </a:lnTo>
                  <a:lnTo>
                    <a:pt x="8597964" y="2311438"/>
                  </a:lnTo>
                  <a:lnTo>
                    <a:pt x="8594435" y="2377211"/>
                  </a:lnTo>
                  <a:lnTo>
                    <a:pt x="8587424" y="2442506"/>
                  </a:lnTo>
                  <a:lnTo>
                    <a:pt x="8576977" y="2507299"/>
                  </a:lnTo>
                  <a:lnTo>
                    <a:pt x="8563143" y="2571562"/>
                  </a:lnTo>
                  <a:lnTo>
                    <a:pt x="8545969" y="2635272"/>
                  </a:lnTo>
                  <a:lnTo>
                    <a:pt x="8525504" y="2698402"/>
                  </a:lnTo>
                  <a:lnTo>
                    <a:pt x="8501795" y="2760928"/>
                  </a:lnTo>
                  <a:lnTo>
                    <a:pt x="8474889" y="2822823"/>
                  </a:lnTo>
                  <a:lnTo>
                    <a:pt x="8444835" y="2884064"/>
                  </a:lnTo>
                  <a:lnTo>
                    <a:pt x="8411681" y="2944623"/>
                  </a:lnTo>
                  <a:lnTo>
                    <a:pt x="8375474" y="3004477"/>
                  </a:lnTo>
                  <a:lnTo>
                    <a:pt x="8336262" y="3063600"/>
                  </a:lnTo>
                  <a:lnTo>
                    <a:pt x="8294093" y="3121966"/>
                  </a:lnTo>
                  <a:lnTo>
                    <a:pt x="8249014" y="3179550"/>
                  </a:lnTo>
                  <a:lnTo>
                    <a:pt x="8201074" y="3236326"/>
                  </a:lnTo>
                  <a:lnTo>
                    <a:pt x="8150320" y="3292271"/>
                  </a:lnTo>
                  <a:lnTo>
                    <a:pt x="8123903" y="3319923"/>
                  </a:lnTo>
                  <a:lnTo>
                    <a:pt x="8096800" y="3347357"/>
                  </a:lnTo>
                  <a:lnTo>
                    <a:pt x="8069018" y="3374570"/>
                  </a:lnTo>
                  <a:lnTo>
                    <a:pt x="8040562" y="3401560"/>
                  </a:lnTo>
                  <a:lnTo>
                    <a:pt x="8011439" y="3428322"/>
                  </a:lnTo>
                  <a:lnTo>
                    <a:pt x="7981654" y="3454854"/>
                  </a:lnTo>
                  <a:lnTo>
                    <a:pt x="7951213" y="3481153"/>
                  </a:lnTo>
                  <a:lnTo>
                    <a:pt x="7920123" y="3507215"/>
                  </a:lnTo>
                  <a:lnTo>
                    <a:pt x="7888389" y="3533037"/>
                  </a:lnTo>
                  <a:lnTo>
                    <a:pt x="7856017" y="3558616"/>
                  </a:lnTo>
                  <a:lnTo>
                    <a:pt x="7823014" y="3583949"/>
                  </a:lnTo>
                  <a:lnTo>
                    <a:pt x="7789384" y="3609033"/>
                  </a:lnTo>
                  <a:lnTo>
                    <a:pt x="7755135" y="3633864"/>
                  </a:lnTo>
                  <a:lnTo>
                    <a:pt x="7720272" y="3658439"/>
                  </a:lnTo>
                  <a:lnTo>
                    <a:pt x="7684802" y="3682756"/>
                  </a:lnTo>
                  <a:lnTo>
                    <a:pt x="7648729" y="3706811"/>
                  </a:lnTo>
                  <a:lnTo>
                    <a:pt x="7612061" y="3730600"/>
                  </a:lnTo>
                  <a:lnTo>
                    <a:pt x="7574802" y="3754122"/>
                  </a:lnTo>
                  <a:lnTo>
                    <a:pt x="7536960" y="3777372"/>
                  </a:lnTo>
                  <a:lnTo>
                    <a:pt x="7498539" y="3800347"/>
                  </a:lnTo>
                  <a:lnTo>
                    <a:pt x="7459547" y="3823044"/>
                  </a:lnTo>
                  <a:lnTo>
                    <a:pt x="7419989" y="3845461"/>
                  </a:lnTo>
                  <a:lnTo>
                    <a:pt x="7379870" y="3867593"/>
                  </a:lnTo>
                  <a:lnTo>
                    <a:pt x="7339198" y="3889438"/>
                  </a:lnTo>
                  <a:lnTo>
                    <a:pt x="7297977" y="3910993"/>
                  </a:lnTo>
                  <a:lnTo>
                    <a:pt x="7256214" y="3932253"/>
                  </a:lnTo>
                  <a:lnTo>
                    <a:pt x="7213915" y="3953218"/>
                  </a:lnTo>
                  <a:lnTo>
                    <a:pt x="7171086" y="3973882"/>
                  </a:lnTo>
                  <a:lnTo>
                    <a:pt x="7127733" y="3994243"/>
                  </a:lnTo>
                  <a:lnTo>
                    <a:pt x="7083862" y="4014297"/>
                  </a:lnTo>
                  <a:lnTo>
                    <a:pt x="7039478" y="4034043"/>
                  </a:lnTo>
                  <a:lnTo>
                    <a:pt x="6994588" y="4053475"/>
                  </a:lnTo>
                  <a:lnTo>
                    <a:pt x="6949197" y="4072592"/>
                  </a:lnTo>
                  <a:lnTo>
                    <a:pt x="6903313" y="4091390"/>
                  </a:lnTo>
                  <a:lnTo>
                    <a:pt x="6856940" y="4109865"/>
                  </a:lnTo>
                  <a:lnTo>
                    <a:pt x="6810084" y="4128016"/>
                  </a:lnTo>
                  <a:lnTo>
                    <a:pt x="6762753" y="4145838"/>
                  </a:lnTo>
                  <a:lnTo>
                    <a:pt x="6714950" y="4163328"/>
                  </a:lnTo>
                  <a:lnTo>
                    <a:pt x="6666684" y="4180483"/>
                  </a:lnTo>
                  <a:lnTo>
                    <a:pt x="6617958" y="4197301"/>
                  </a:lnTo>
                  <a:lnTo>
                    <a:pt x="6568781" y="4213777"/>
                  </a:lnTo>
                  <a:lnTo>
                    <a:pt x="6519156" y="4229910"/>
                  </a:lnTo>
                  <a:lnTo>
                    <a:pt x="6469092" y="4245694"/>
                  </a:lnTo>
                  <a:lnTo>
                    <a:pt x="6418592" y="4261128"/>
                  </a:lnTo>
                  <a:lnTo>
                    <a:pt x="6367664" y="4276208"/>
                  </a:lnTo>
                  <a:lnTo>
                    <a:pt x="6316314" y="4290932"/>
                  </a:lnTo>
                  <a:lnTo>
                    <a:pt x="6264546" y="4305295"/>
                  </a:lnTo>
                  <a:lnTo>
                    <a:pt x="6212368" y="4319295"/>
                  </a:lnTo>
                  <a:lnTo>
                    <a:pt x="6159786" y="4332928"/>
                  </a:lnTo>
                  <a:lnTo>
                    <a:pt x="6106804" y="4346192"/>
                  </a:lnTo>
                  <a:lnTo>
                    <a:pt x="6053430" y="4359083"/>
                  </a:lnTo>
                  <a:lnTo>
                    <a:pt x="5999669" y="4371598"/>
                  </a:lnTo>
                  <a:lnTo>
                    <a:pt x="5945527" y="4383734"/>
                  </a:lnTo>
                  <a:lnTo>
                    <a:pt x="5891011" y="4395487"/>
                  </a:lnTo>
                  <a:lnTo>
                    <a:pt x="5836125" y="4406855"/>
                  </a:lnTo>
                  <a:lnTo>
                    <a:pt x="5780877" y="4417835"/>
                  </a:lnTo>
                  <a:lnTo>
                    <a:pt x="5725271" y="4428423"/>
                  </a:lnTo>
                  <a:lnTo>
                    <a:pt x="5669315" y="4438615"/>
                  </a:lnTo>
                  <a:lnTo>
                    <a:pt x="5613014" y="4448410"/>
                  </a:lnTo>
                  <a:lnTo>
                    <a:pt x="5556374" y="4457803"/>
                  </a:lnTo>
                  <a:lnTo>
                    <a:pt x="5499401" y="4466792"/>
                  </a:lnTo>
                  <a:lnTo>
                    <a:pt x="5442100" y="4475374"/>
                  </a:lnTo>
                  <a:lnTo>
                    <a:pt x="5384479" y="4483544"/>
                  </a:lnTo>
                  <a:lnTo>
                    <a:pt x="5326543" y="4491301"/>
                  </a:lnTo>
                  <a:lnTo>
                    <a:pt x="5268297" y="4498640"/>
                  </a:lnTo>
                  <a:lnTo>
                    <a:pt x="5209748" y="4505559"/>
                  </a:lnTo>
                  <a:lnTo>
                    <a:pt x="5150902" y="4512055"/>
                  </a:lnTo>
                  <a:lnTo>
                    <a:pt x="5091765" y="4518124"/>
                  </a:lnTo>
                  <a:lnTo>
                    <a:pt x="5032343" y="4523763"/>
                  </a:lnTo>
                  <a:lnTo>
                    <a:pt x="4972642" y="4528970"/>
                  </a:lnTo>
                  <a:lnTo>
                    <a:pt x="4912667" y="4533740"/>
                  </a:lnTo>
                  <a:lnTo>
                    <a:pt x="4852425" y="4538071"/>
                  </a:lnTo>
                  <a:lnTo>
                    <a:pt x="4791921" y="4541959"/>
                  </a:lnTo>
                  <a:lnTo>
                    <a:pt x="4731163" y="4545402"/>
                  </a:lnTo>
                  <a:lnTo>
                    <a:pt x="4670154" y="4548396"/>
                  </a:lnTo>
                  <a:lnTo>
                    <a:pt x="4608903" y="4550939"/>
                  </a:lnTo>
                  <a:lnTo>
                    <a:pt x="4547414" y="4553026"/>
                  </a:lnTo>
                  <a:lnTo>
                    <a:pt x="4485694" y="4554655"/>
                  </a:lnTo>
                  <a:lnTo>
                    <a:pt x="4423748" y="4555822"/>
                  </a:lnTo>
                  <a:lnTo>
                    <a:pt x="4361582" y="4556525"/>
                  </a:lnTo>
                  <a:lnTo>
                    <a:pt x="4299204" y="4556760"/>
                  </a:lnTo>
                  <a:lnTo>
                    <a:pt x="4236825" y="4556525"/>
                  </a:lnTo>
                  <a:lnTo>
                    <a:pt x="4174659" y="4555822"/>
                  </a:lnTo>
                  <a:lnTo>
                    <a:pt x="4112713" y="4554655"/>
                  </a:lnTo>
                  <a:lnTo>
                    <a:pt x="4050993" y="4553026"/>
                  </a:lnTo>
                  <a:lnTo>
                    <a:pt x="3989504" y="4550939"/>
                  </a:lnTo>
                  <a:lnTo>
                    <a:pt x="3928253" y="4548396"/>
                  </a:lnTo>
                  <a:lnTo>
                    <a:pt x="3867244" y="4545402"/>
                  </a:lnTo>
                  <a:lnTo>
                    <a:pt x="3806486" y="4541959"/>
                  </a:lnTo>
                  <a:lnTo>
                    <a:pt x="3745982" y="4538071"/>
                  </a:lnTo>
                  <a:lnTo>
                    <a:pt x="3685740" y="4533740"/>
                  </a:lnTo>
                  <a:lnTo>
                    <a:pt x="3625765" y="4528970"/>
                  </a:lnTo>
                  <a:lnTo>
                    <a:pt x="3566064" y="4523763"/>
                  </a:lnTo>
                  <a:lnTo>
                    <a:pt x="3506642" y="4518124"/>
                  </a:lnTo>
                  <a:lnTo>
                    <a:pt x="3447505" y="4512055"/>
                  </a:lnTo>
                  <a:lnTo>
                    <a:pt x="3388659" y="4505559"/>
                  </a:lnTo>
                  <a:lnTo>
                    <a:pt x="3330110" y="4498640"/>
                  </a:lnTo>
                  <a:lnTo>
                    <a:pt x="3271864" y="4491301"/>
                  </a:lnTo>
                  <a:lnTo>
                    <a:pt x="3213928" y="4483544"/>
                  </a:lnTo>
                  <a:lnTo>
                    <a:pt x="3156307" y="4475374"/>
                  </a:lnTo>
                  <a:lnTo>
                    <a:pt x="3099006" y="4466792"/>
                  </a:lnTo>
                  <a:lnTo>
                    <a:pt x="3042033" y="4457803"/>
                  </a:lnTo>
                  <a:lnTo>
                    <a:pt x="2985393" y="4448410"/>
                  </a:lnTo>
                  <a:lnTo>
                    <a:pt x="2929092" y="4438615"/>
                  </a:lnTo>
                  <a:lnTo>
                    <a:pt x="2873136" y="4428423"/>
                  </a:lnTo>
                  <a:lnTo>
                    <a:pt x="2817530" y="4417835"/>
                  </a:lnTo>
                  <a:lnTo>
                    <a:pt x="2762282" y="4406855"/>
                  </a:lnTo>
                  <a:lnTo>
                    <a:pt x="2707396" y="4395487"/>
                  </a:lnTo>
                  <a:lnTo>
                    <a:pt x="2652880" y="4383734"/>
                  </a:lnTo>
                  <a:lnTo>
                    <a:pt x="2598738" y="4371598"/>
                  </a:lnTo>
                  <a:lnTo>
                    <a:pt x="2544977" y="4359083"/>
                  </a:lnTo>
                  <a:lnTo>
                    <a:pt x="2491603" y="4346192"/>
                  </a:lnTo>
                  <a:lnTo>
                    <a:pt x="2438621" y="4332928"/>
                  </a:lnTo>
                  <a:lnTo>
                    <a:pt x="2386039" y="4319295"/>
                  </a:lnTo>
                  <a:lnTo>
                    <a:pt x="2333861" y="4305295"/>
                  </a:lnTo>
                  <a:lnTo>
                    <a:pt x="2282093" y="4290932"/>
                  </a:lnTo>
                  <a:lnTo>
                    <a:pt x="2230743" y="4276208"/>
                  </a:lnTo>
                  <a:lnTo>
                    <a:pt x="2179815" y="4261128"/>
                  </a:lnTo>
                  <a:lnTo>
                    <a:pt x="2129315" y="4245694"/>
                  </a:lnTo>
                  <a:lnTo>
                    <a:pt x="2079251" y="4229910"/>
                  </a:lnTo>
                  <a:lnTo>
                    <a:pt x="2029626" y="4213777"/>
                  </a:lnTo>
                  <a:lnTo>
                    <a:pt x="1980449" y="4197301"/>
                  </a:lnTo>
                  <a:lnTo>
                    <a:pt x="1931723" y="4180483"/>
                  </a:lnTo>
                  <a:lnTo>
                    <a:pt x="1883457" y="4163328"/>
                  </a:lnTo>
                  <a:lnTo>
                    <a:pt x="1835654" y="4145838"/>
                  </a:lnTo>
                  <a:lnTo>
                    <a:pt x="1788323" y="4128016"/>
                  </a:lnTo>
                  <a:lnTo>
                    <a:pt x="1741467" y="4109865"/>
                  </a:lnTo>
                  <a:lnTo>
                    <a:pt x="1695094" y="4091390"/>
                  </a:lnTo>
                  <a:lnTo>
                    <a:pt x="1649210" y="4072592"/>
                  </a:lnTo>
                  <a:lnTo>
                    <a:pt x="1603819" y="4053475"/>
                  </a:lnTo>
                  <a:lnTo>
                    <a:pt x="1558929" y="4034043"/>
                  </a:lnTo>
                  <a:lnTo>
                    <a:pt x="1514545" y="4014297"/>
                  </a:lnTo>
                  <a:lnTo>
                    <a:pt x="1470674" y="3994243"/>
                  </a:lnTo>
                  <a:lnTo>
                    <a:pt x="1427321" y="3973882"/>
                  </a:lnTo>
                  <a:lnTo>
                    <a:pt x="1384492" y="3953218"/>
                  </a:lnTo>
                  <a:lnTo>
                    <a:pt x="1342193" y="3932253"/>
                  </a:lnTo>
                  <a:lnTo>
                    <a:pt x="1300430" y="3910993"/>
                  </a:lnTo>
                  <a:lnTo>
                    <a:pt x="1259209" y="3889438"/>
                  </a:lnTo>
                  <a:lnTo>
                    <a:pt x="1218537" y="3867593"/>
                  </a:lnTo>
                  <a:lnTo>
                    <a:pt x="1178418" y="3845461"/>
                  </a:lnTo>
                  <a:lnTo>
                    <a:pt x="1138860" y="3823044"/>
                  </a:lnTo>
                  <a:lnTo>
                    <a:pt x="1099868" y="3800347"/>
                  </a:lnTo>
                  <a:lnTo>
                    <a:pt x="1061447" y="3777372"/>
                  </a:lnTo>
                  <a:lnTo>
                    <a:pt x="1023605" y="3754122"/>
                  </a:lnTo>
                  <a:lnTo>
                    <a:pt x="986346" y="3730600"/>
                  </a:lnTo>
                  <a:lnTo>
                    <a:pt x="949678" y="3706811"/>
                  </a:lnTo>
                  <a:lnTo>
                    <a:pt x="913605" y="3682756"/>
                  </a:lnTo>
                  <a:lnTo>
                    <a:pt x="878135" y="3658439"/>
                  </a:lnTo>
                  <a:lnTo>
                    <a:pt x="843272" y="3633864"/>
                  </a:lnTo>
                  <a:lnTo>
                    <a:pt x="809023" y="3609033"/>
                  </a:lnTo>
                  <a:lnTo>
                    <a:pt x="775393" y="3583949"/>
                  </a:lnTo>
                  <a:lnTo>
                    <a:pt x="742390" y="3558616"/>
                  </a:lnTo>
                  <a:lnTo>
                    <a:pt x="710018" y="3533037"/>
                  </a:lnTo>
                  <a:lnTo>
                    <a:pt x="678284" y="3507215"/>
                  </a:lnTo>
                  <a:lnTo>
                    <a:pt x="647194" y="3481153"/>
                  </a:lnTo>
                  <a:lnTo>
                    <a:pt x="616753" y="3454854"/>
                  </a:lnTo>
                  <a:lnTo>
                    <a:pt x="586968" y="3428322"/>
                  </a:lnTo>
                  <a:lnTo>
                    <a:pt x="557845" y="3401560"/>
                  </a:lnTo>
                  <a:lnTo>
                    <a:pt x="529389" y="3374570"/>
                  </a:lnTo>
                  <a:lnTo>
                    <a:pt x="501607" y="3347357"/>
                  </a:lnTo>
                  <a:lnTo>
                    <a:pt x="474504" y="3319923"/>
                  </a:lnTo>
                  <a:lnTo>
                    <a:pt x="448087" y="3292271"/>
                  </a:lnTo>
                  <a:lnTo>
                    <a:pt x="397333" y="3236326"/>
                  </a:lnTo>
                  <a:lnTo>
                    <a:pt x="349393" y="3179550"/>
                  </a:lnTo>
                  <a:lnTo>
                    <a:pt x="304314" y="3121966"/>
                  </a:lnTo>
                  <a:lnTo>
                    <a:pt x="262145" y="3063600"/>
                  </a:lnTo>
                  <a:lnTo>
                    <a:pt x="222933" y="3004477"/>
                  </a:lnTo>
                  <a:lnTo>
                    <a:pt x="186726" y="2944623"/>
                  </a:lnTo>
                  <a:lnTo>
                    <a:pt x="153572" y="2884064"/>
                  </a:lnTo>
                  <a:lnTo>
                    <a:pt x="123518" y="2822823"/>
                  </a:lnTo>
                  <a:lnTo>
                    <a:pt x="96612" y="2760928"/>
                  </a:lnTo>
                  <a:lnTo>
                    <a:pt x="72903" y="2698402"/>
                  </a:lnTo>
                  <a:lnTo>
                    <a:pt x="52438" y="2635272"/>
                  </a:lnTo>
                  <a:lnTo>
                    <a:pt x="35264" y="2571562"/>
                  </a:lnTo>
                  <a:lnTo>
                    <a:pt x="21430" y="2507299"/>
                  </a:lnTo>
                  <a:lnTo>
                    <a:pt x="10983" y="2442506"/>
                  </a:lnTo>
                  <a:lnTo>
                    <a:pt x="3972" y="2377211"/>
                  </a:lnTo>
                  <a:lnTo>
                    <a:pt x="443" y="2311438"/>
                  </a:lnTo>
                  <a:lnTo>
                    <a:pt x="0" y="2278380"/>
                  </a:lnTo>
                  <a:close/>
                </a:path>
              </a:pathLst>
            </a:custGeom>
            <a:ln w="12700">
              <a:solidFill>
                <a:srgbClr val="0B45A6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9" name="object 159"/>
          <p:cNvSpPr txBox="1"/>
          <p:nvPr/>
        </p:nvSpPr>
        <p:spPr>
          <a:xfrm>
            <a:off x="5946009" y="6389897"/>
            <a:ext cx="18040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ОБР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З</a:t>
            </a:r>
            <a:r>
              <a:rPr sz="900" b="1" dirty="0">
                <a:latin typeface="Calibri"/>
                <a:cs typeface="Calibri"/>
              </a:rPr>
              <a:t>О</a:t>
            </a:r>
            <a:r>
              <a:rPr sz="900" b="1" spc="-5" dirty="0">
                <a:latin typeface="Calibri"/>
                <a:cs typeface="Calibri"/>
              </a:rPr>
              <a:t>В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Т</a:t>
            </a:r>
            <a:r>
              <a:rPr sz="900" b="1" spc="5" dirty="0">
                <a:latin typeface="Calibri"/>
                <a:cs typeface="Calibri"/>
              </a:rPr>
              <a:t>Е</a:t>
            </a:r>
            <a:r>
              <a:rPr sz="900" b="1" spc="-5" dirty="0">
                <a:latin typeface="Calibri"/>
                <a:cs typeface="Calibri"/>
              </a:rPr>
              <a:t>Л</a:t>
            </a:r>
            <a:r>
              <a:rPr sz="900" b="1" spc="-10" dirty="0">
                <a:latin typeface="Calibri"/>
                <a:cs typeface="Calibri"/>
              </a:rPr>
              <a:t>Ь</a:t>
            </a:r>
            <a:r>
              <a:rPr sz="900" b="1" spc="-5" dirty="0">
                <a:latin typeface="Calibri"/>
                <a:cs typeface="Calibri"/>
              </a:rPr>
              <a:t>Н</a:t>
            </a:r>
            <a:r>
              <a:rPr sz="900" b="1" dirty="0">
                <a:latin typeface="Calibri"/>
                <a:cs typeface="Calibri"/>
              </a:rPr>
              <a:t>ЫЕ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ОР</a:t>
            </a:r>
            <a:r>
              <a:rPr sz="900" b="1" spc="-5" dirty="0">
                <a:latin typeface="Calibri"/>
                <a:cs typeface="Calibri"/>
              </a:rPr>
              <a:t>Г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Н</a:t>
            </a:r>
            <a:r>
              <a:rPr sz="900" b="1" dirty="0">
                <a:latin typeface="Calibri"/>
                <a:cs typeface="Calibri"/>
              </a:rPr>
              <a:t>И</a:t>
            </a:r>
            <a:r>
              <a:rPr sz="900" b="1" spc="-5" dirty="0">
                <a:latin typeface="Calibri"/>
                <a:cs typeface="Calibri"/>
              </a:rPr>
              <a:t>З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Ц</a:t>
            </a:r>
            <a:r>
              <a:rPr sz="900" b="1" dirty="0">
                <a:latin typeface="Calibri"/>
                <a:cs typeface="Calibri"/>
              </a:rPr>
              <a:t>ИИ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66306" y="4938126"/>
            <a:ext cx="189103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10" dirty="0">
                <a:latin typeface="Calibri Light"/>
                <a:cs typeface="Calibri Light"/>
              </a:rPr>
              <a:t>С</a:t>
            </a:r>
            <a:r>
              <a:rPr sz="1050" spc="-10" dirty="0">
                <a:latin typeface="Calibri Light"/>
                <a:cs typeface="Calibri Light"/>
              </a:rPr>
              <a:t>О</a:t>
            </a:r>
            <a:r>
              <a:rPr sz="1050" spc="-15" dirty="0">
                <a:latin typeface="Calibri Light"/>
                <a:cs typeface="Calibri Light"/>
              </a:rPr>
              <a:t>ВЕ</a:t>
            </a:r>
            <a:r>
              <a:rPr sz="1050" spc="-20" dirty="0">
                <a:latin typeface="Calibri Light"/>
                <a:cs typeface="Calibri Light"/>
              </a:rPr>
              <a:t>Т</a:t>
            </a:r>
            <a:r>
              <a:rPr sz="1050" dirty="0">
                <a:latin typeface="Calibri Light"/>
                <a:cs typeface="Calibri Light"/>
              </a:rPr>
              <a:t>Ы</a:t>
            </a:r>
            <a:r>
              <a:rPr sz="1050" spc="-50" dirty="0">
                <a:latin typeface="Calibri Light"/>
                <a:cs typeface="Calibri Light"/>
              </a:rPr>
              <a:t> </a:t>
            </a:r>
            <a:r>
              <a:rPr sz="1050" dirty="0">
                <a:latin typeface="Calibri Light"/>
                <a:cs typeface="Calibri Light"/>
              </a:rPr>
              <a:t>И</a:t>
            </a:r>
            <a:r>
              <a:rPr sz="1050" spc="-25" dirty="0">
                <a:latin typeface="Calibri Light"/>
                <a:cs typeface="Calibri Light"/>
              </a:rPr>
              <a:t> </a:t>
            </a:r>
            <a:r>
              <a:rPr sz="1050" spc="5" dirty="0">
                <a:latin typeface="Calibri Light"/>
                <a:cs typeface="Calibri Light"/>
              </a:rPr>
              <a:t>ОБ</a:t>
            </a:r>
            <a:r>
              <a:rPr sz="1050" spc="-25" dirty="0">
                <a:latin typeface="Calibri Light"/>
                <a:cs typeface="Calibri Light"/>
              </a:rPr>
              <a:t>Ъ</a:t>
            </a:r>
            <a:r>
              <a:rPr sz="1050" spc="-15" dirty="0">
                <a:latin typeface="Calibri Light"/>
                <a:cs typeface="Calibri Light"/>
              </a:rPr>
              <a:t>Е</a:t>
            </a:r>
            <a:r>
              <a:rPr sz="1050" spc="-5" dirty="0">
                <a:latin typeface="Calibri Light"/>
                <a:cs typeface="Calibri Light"/>
              </a:rPr>
              <a:t>Д</a:t>
            </a:r>
            <a:r>
              <a:rPr sz="1050" spc="-25" dirty="0">
                <a:latin typeface="Calibri Light"/>
                <a:cs typeface="Calibri Light"/>
              </a:rPr>
              <a:t>И</a:t>
            </a:r>
            <a:r>
              <a:rPr sz="1050" spc="-20" dirty="0">
                <a:latin typeface="Calibri Light"/>
                <a:cs typeface="Calibri Light"/>
              </a:rPr>
              <a:t>Н</a:t>
            </a:r>
            <a:r>
              <a:rPr sz="1050" spc="-25" dirty="0">
                <a:latin typeface="Calibri Light"/>
                <a:cs typeface="Calibri Light"/>
              </a:rPr>
              <a:t>Е</a:t>
            </a:r>
            <a:r>
              <a:rPr sz="1050" spc="-10" dirty="0">
                <a:latin typeface="Calibri Light"/>
                <a:cs typeface="Calibri Light"/>
              </a:rPr>
              <a:t>Н</a:t>
            </a:r>
            <a:r>
              <a:rPr sz="1050" spc="-25" dirty="0">
                <a:latin typeface="Calibri Light"/>
                <a:cs typeface="Calibri Light"/>
              </a:rPr>
              <a:t>И</a:t>
            </a:r>
            <a:r>
              <a:rPr sz="1050" dirty="0">
                <a:latin typeface="Calibri Light"/>
                <a:cs typeface="Calibri Light"/>
              </a:rPr>
              <a:t>Я</a:t>
            </a:r>
            <a:endParaRPr sz="1050">
              <a:latin typeface="Calibri Light"/>
              <a:cs typeface="Calibri Light"/>
            </a:endParaRPr>
          </a:p>
          <a:p>
            <a:pPr marL="12700" marR="5080">
              <a:lnSpc>
                <a:spcPct val="100000"/>
              </a:lnSpc>
            </a:pPr>
            <a:r>
              <a:rPr sz="1050" dirty="0">
                <a:latin typeface="Calibri Light"/>
                <a:cs typeface="Calibri Light"/>
              </a:rPr>
              <a:t>В </a:t>
            </a:r>
            <a:r>
              <a:rPr sz="1050" spc="-15" dirty="0">
                <a:latin typeface="Calibri Light"/>
                <a:cs typeface="Calibri Light"/>
              </a:rPr>
              <a:t>СОЦИАЛЬНО-ЭКОНОМИЧЕСКИХ </a:t>
            </a:r>
            <a:r>
              <a:rPr sz="1050" spc="-225" dirty="0">
                <a:latin typeface="Calibri Light"/>
                <a:cs typeface="Calibri Light"/>
              </a:rPr>
              <a:t> </a:t>
            </a:r>
            <a:r>
              <a:rPr sz="1050" spc="-10" dirty="0">
                <a:latin typeface="Calibri Light"/>
                <a:cs typeface="Calibri Light"/>
              </a:rPr>
              <a:t>СФЕРАХ</a:t>
            </a:r>
            <a:endParaRPr sz="1050">
              <a:latin typeface="Calibri Light"/>
              <a:cs typeface="Calibri Light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0210758" y="2700750"/>
            <a:ext cx="1562735" cy="7524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549910">
              <a:lnSpc>
                <a:spcPct val="101400"/>
              </a:lnSpc>
              <a:spcBef>
                <a:spcPts val="90"/>
              </a:spcBef>
            </a:pPr>
            <a:r>
              <a:rPr sz="1450" b="1" spc="5" dirty="0">
                <a:latin typeface="Calibri"/>
                <a:cs typeface="Calibri"/>
              </a:rPr>
              <a:t>2021</a:t>
            </a:r>
            <a:r>
              <a:rPr sz="1450" b="1" spc="-40" dirty="0">
                <a:latin typeface="Calibri"/>
                <a:cs typeface="Calibri"/>
              </a:rPr>
              <a:t> </a:t>
            </a:r>
            <a:r>
              <a:rPr sz="1450" b="1" spc="-30" dirty="0">
                <a:latin typeface="Calibri"/>
                <a:cs typeface="Calibri"/>
              </a:rPr>
              <a:t>г.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spc="5" dirty="0">
                <a:latin typeface="Calibri"/>
                <a:cs typeface="Calibri"/>
              </a:rPr>
              <a:t>–</a:t>
            </a:r>
            <a:r>
              <a:rPr sz="1450" b="1" spc="-30" dirty="0">
                <a:latin typeface="Calibri"/>
                <a:cs typeface="Calibri"/>
              </a:rPr>
              <a:t> 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590 </a:t>
            </a:r>
            <a:r>
              <a:rPr sz="1450" b="1" spc="-3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50" b="1" spc="-2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УЗ</a:t>
            </a:r>
            <a:r>
              <a:rPr sz="1450" b="1" spc="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450" b="1" dirty="0">
                <a:solidFill>
                  <a:srgbClr val="C00000"/>
                </a:solidFill>
                <a:latin typeface="Calibri"/>
                <a:cs typeface="Calibri"/>
              </a:rPr>
              <a:t>В-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ПА</a:t>
            </a:r>
            <a:r>
              <a:rPr sz="1450" b="1" spc="-10" dirty="0">
                <a:solidFill>
                  <a:srgbClr val="C00000"/>
                </a:solidFill>
                <a:latin typeface="Calibri"/>
                <a:cs typeface="Calibri"/>
              </a:rPr>
              <a:t>Р</a:t>
            </a:r>
            <a:r>
              <a:rPr sz="1450" b="1" dirty="0">
                <a:solidFill>
                  <a:srgbClr val="C00000"/>
                </a:solidFill>
                <a:latin typeface="Calibri"/>
                <a:cs typeface="Calibri"/>
              </a:rPr>
              <a:t>Т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450" b="1" spc="10" dirty="0">
                <a:solidFill>
                  <a:srgbClr val="C00000"/>
                </a:solidFill>
                <a:latin typeface="Calibri"/>
                <a:cs typeface="Calibri"/>
              </a:rPr>
              <a:t>Ё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Р</a:t>
            </a:r>
            <a:r>
              <a:rPr sz="1450" b="1" spc="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endParaRPr sz="1450">
              <a:latin typeface="Calibri"/>
              <a:cs typeface="Calibri"/>
            </a:endParaRPr>
          </a:p>
          <a:p>
            <a:pPr marL="276225" marR="5080" indent="-53975">
              <a:lnSpc>
                <a:spcPct val="100000"/>
              </a:lnSpc>
              <a:spcBef>
                <a:spcPts val="45"/>
              </a:spcBef>
            </a:pPr>
            <a:r>
              <a:rPr sz="900" spc="-5" dirty="0">
                <a:latin typeface="Calibri"/>
                <a:cs typeface="Calibri"/>
              </a:rPr>
              <a:t>(включая самостоятельные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с</a:t>
            </a:r>
            <a:r>
              <a:rPr sz="900" spc="5" dirty="0">
                <a:latin typeface="Calibri"/>
                <a:cs typeface="Calibri"/>
              </a:rPr>
              <a:t>о</a:t>
            </a:r>
            <a:r>
              <a:rPr sz="900" dirty="0">
                <a:latin typeface="Calibri"/>
                <a:cs typeface="Calibri"/>
              </a:rPr>
              <a:t>г</a:t>
            </a:r>
            <a:r>
              <a:rPr sz="900" spc="-5" dirty="0">
                <a:latin typeface="Calibri"/>
                <a:cs typeface="Calibri"/>
              </a:rPr>
              <a:t>л</a:t>
            </a:r>
            <a:r>
              <a:rPr sz="900" dirty="0">
                <a:latin typeface="Calibri"/>
                <a:cs typeface="Calibri"/>
              </a:rPr>
              <a:t>аш</a:t>
            </a:r>
            <a:r>
              <a:rPr sz="900" spc="-5" dirty="0">
                <a:latin typeface="Calibri"/>
                <a:cs typeface="Calibri"/>
              </a:rPr>
              <a:t>ен</a:t>
            </a:r>
            <a:r>
              <a:rPr sz="900" spc="5" dirty="0">
                <a:latin typeface="Calibri"/>
                <a:cs typeface="Calibri"/>
              </a:rPr>
              <a:t>и</a:t>
            </a:r>
            <a:r>
              <a:rPr sz="900" dirty="0">
                <a:latin typeface="Calibri"/>
                <a:cs typeface="Calibri"/>
              </a:rPr>
              <a:t>я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с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ф</a:t>
            </a:r>
            <a:r>
              <a:rPr sz="900" spc="5" dirty="0">
                <a:latin typeface="Calibri"/>
                <a:cs typeface="Calibri"/>
              </a:rPr>
              <a:t>и</a:t>
            </a:r>
            <a:r>
              <a:rPr sz="900" spc="-5" dirty="0">
                <a:latin typeface="Calibri"/>
                <a:cs typeface="Calibri"/>
              </a:rPr>
              <a:t>л</a:t>
            </a:r>
            <a:r>
              <a:rPr sz="900" spc="5" dirty="0">
                <a:latin typeface="Calibri"/>
                <a:cs typeface="Calibri"/>
              </a:rPr>
              <a:t>и</a:t>
            </a:r>
            <a:r>
              <a:rPr sz="900" dirty="0">
                <a:latin typeface="Calibri"/>
                <a:cs typeface="Calibri"/>
              </a:rPr>
              <a:t>а</a:t>
            </a:r>
            <a:r>
              <a:rPr sz="900" spc="-5" dirty="0">
                <a:latin typeface="Calibri"/>
                <a:cs typeface="Calibri"/>
              </a:rPr>
              <a:t>л</a:t>
            </a:r>
            <a:r>
              <a:rPr sz="900" dirty="0">
                <a:latin typeface="Calibri"/>
                <a:cs typeface="Calibri"/>
              </a:rPr>
              <a:t>ам</a:t>
            </a:r>
            <a:r>
              <a:rPr sz="900" spc="5" dirty="0">
                <a:latin typeface="Calibri"/>
                <a:cs typeface="Calibri"/>
              </a:rPr>
              <a:t>и)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9061091" y="1013489"/>
            <a:ext cx="1797685" cy="128778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indent="1037590" algn="r">
              <a:lnSpc>
                <a:spcPct val="102600"/>
              </a:lnSpc>
              <a:spcBef>
                <a:spcPts val="45"/>
              </a:spcBef>
            </a:pPr>
            <a:r>
              <a:rPr sz="1600" b="1" spc="-5" dirty="0">
                <a:solidFill>
                  <a:srgbClr val="69A02B"/>
                </a:solidFill>
                <a:latin typeface="Calibri"/>
                <a:cs typeface="Calibri"/>
              </a:rPr>
              <a:t>5</a:t>
            </a:r>
            <a:r>
              <a:rPr sz="1600" b="1" spc="-75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69A02B"/>
                </a:solidFill>
                <a:latin typeface="Calibri"/>
                <a:cs typeface="Calibri"/>
              </a:rPr>
              <a:t>РУМЦ: </a:t>
            </a:r>
            <a:r>
              <a:rPr sz="1600" b="1" spc="-345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69A02B"/>
                </a:solidFill>
                <a:latin typeface="Calibri"/>
                <a:cs typeface="Calibri"/>
              </a:rPr>
              <a:t>МИНКУЛЬТУРЫ </a:t>
            </a:r>
            <a:r>
              <a:rPr sz="1300" b="1" spc="10" dirty="0">
                <a:solidFill>
                  <a:srgbClr val="69A02B"/>
                </a:solidFill>
                <a:latin typeface="Calibri"/>
                <a:cs typeface="Calibri"/>
              </a:rPr>
              <a:t>РОССИИ </a:t>
            </a:r>
            <a:r>
              <a:rPr sz="1300" b="1" spc="-280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300" b="1" spc="5" dirty="0">
                <a:solidFill>
                  <a:srgbClr val="69A02B"/>
                </a:solidFill>
                <a:latin typeface="Calibri"/>
                <a:cs typeface="Calibri"/>
              </a:rPr>
              <a:t>МИНСПОРТА </a:t>
            </a:r>
            <a:r>
              <a:rPr sz="1300" b="1" spc="10" dirty="0">
                <a:solidFill>
                  <a:srgbClr val="69A02B"/>
                </a:solidFill>
                <a:latin typeface="Calibri"/>
                <a:cs typeface="Calibri"/>
              </a:rPr>
              <a:t>РОССИИ </a:t>
            </a:r>
            <a:r>
              <a:rPr sz="1300" b="1" spc="15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300" b="1" spc="10" dirty="0">
                <a:solidFill>
                  <a:srgbClr val="69A02B"/>
                </a:solidFill>
                <a:latin typeface="Calibri"/>
                <a:cs typeface="Calibri"/>
              </a:rPr>
              <a:t>МИНТРАНСА РОССИИ </a:t>
            </a:r>
            <a:r>
              <a:rPr sz="1300" b="1" spc="15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300" b="1" spc="5" dirty="0">
                <a:solidFill>
                  <a:srgbClr val="69A02B"/>
                </a:solidFill>
                <a:latin typeface="Calibri"/>
                <a:cs typeface="Calibri"/>
              </a:rPr>
              <a:t>МИНЗДРАВА </a:t>
            </a:r>
            <a:r>
              <a:rPr sz="1300" b="1" spc="10" dirty="0">
                <a:solidFill>
                  <a:srgbClr val="69A02B"/>
                </a:solidFill>
                <a:latin typeface="Calibri"/>
                <a:cs typeface="Calibri"/>
              </a:rPr>
              <a:t>РОССИИ </a:t>
            </a:r>
            <a:r>
              <a:rPr sz="1300" b="1" spc="15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300" b="1" spc="5" dirty="0">
                <a:solidFill>
                  <a:srgbClr val="69A02B"/>
                </a:solidFill>
                <a:latin typeface="Calibri"/>
                <a:cs typeface="Calibri"/>
              </a:rPr>
              <a:t>МИНСЕЛЬХОЗА</a:t>
            </a:r>
            <a:r>
              <a:rPr sz="1300" b="1" spc="-25" dirty="0">
                <a:solidFill>
                  <a:srgbClr val="69A02B"/>
                </a:solidFill>
                <a:latin typeface="Calibri"/>
                <a:cs typeface="Calibri"/>
              </a:rPr>
              <a:t> </a:t>
            </a:r>
            <a:r>
              <a:rPr sz="1300" b="1" spc="10" dirty="0">
                <a:solidFill>
                  <a:srgbClr val="69A02B"/>
                </a:solidFill>
                <a:latin typeface="Calibri"/>
                <a:cs typeface="Calibri"/>
              </a:rPr>
              <a:t>РОССИИ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63" name="object 163"/>
          <p:cNvGrpSpPr/>
          <p:nvPr/>
        </p:nvGrpSpPr>
        <p:grpSpPr>
          <a:xfrm>
            <a:off x="3567684" y="1463040"/>
            <a:ext cx="4922520" cy="561340"/>
            <a:chOff x="3567684" y="1463040"/>
            <a:chExt cx="4922520" cy="561340"/>
          </a:xfrm>
        </p:grpSpPr>
        <p:pic>
          <p:nvPicPr>
            <p:cNvPr id="164" name="object 164"/>
            <p:cNvPicPr/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29955" y="1598676"/>
              <a:ext cx="460247" cy="425195"/>
            </a:xfrm>
            <a:prstGeom prst="rect">
              <a:avLst/>
            </a:prstGeom>
          </p:spPr>
        </p:pic>
        <p:pic>
          <p:nvPicPr>
            <p:cNvPr id="165" name="object 165"/>
            <p:cNvPicPr/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7684" y="1463040"/>
              <a:ext cx="460247" cy="425195"/>
            </a:xfrm>
            <a:prstGeom prst="rect">
              <a:avLst/>
            </a:prstGeom>
          </p:spPr>
        </p:pic>
      </p:grpSp>
      <p:sp>
        <p:nvSpPr>
          <p:cNvPr id="166" name="object 166"/>
          <p:cNvSpPr txBox="1"/>
          <p:nvPr/>
        </p:nvSpPr>
        <p:spPr>
          <a:xfrm>
            <a:off x="1952058" y="1318291"/>
            <a:ext cx="1564005" cy="6883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65"/>
              </a:spcBef>
            </a:pPr>
            <a:r>
              <a:rPr sz="1600" b="1" spc="-5" dirty="0">
                <a:solidFill>
                  <a:srgbClr val="7E5F00"/>
                </a:solidFill>
                <a:latin typeface="Calibri"/>
                <a:cs typeface="Calibri"/>
              </a:rPr>
              <a:t>3</a:t>
            </a:r>
            <a:r>
              <a:rPr sz="1600" b="1" dirty="0">
                <a:solidFill>
                  <a:srgbClr val="7E5F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E5F00"/>
                </a:solidFill>
                <a:latin typeface="Calibri"/>
                <a:cs typeface="Calibri"/>
              </a:rPr>
              <a:t>РУМЦ </a:t>
            </a:r>
            <a:r>
              <a:rPr sz="1600" b="1" spc="-5" dirty="0">
                <a:solidFill>
                  <a:srgbClr val="7E5F00"/>
                </a:solidFill>
                <a:latin typeface="Calibri"/>
                <a:cs typeface="Calibri"/>
              </a:rPr>
              <a:t> </a:t>
            </a:r>
            <a:r>
              <a:rPr sz="1350" b="1" spc="15" dirty="0">
                <a:solidFill>
                  <a:srgbClr val="7E5F00"/>
                </a:solidFill>
                <a:latin typeface="Calibri"/>
                <a:cs typeface="Calibri"/>
              </a:rPr>
              <a:t>М</a:t>
            </a:r>
            <a:r>
              <a:rPr sz="1350" b="1" spc="5" dirty="0">
                <a:solidFill>
                  <a:srgbClr val="7E5F00"/>
                </a:solidFill>
                <a:latin typeface="Calibri"/>
                <a:cs typeface="Calibri"/>
              </a:rPr>
              <a:t>И</a:t>
            </a:r>
            <a:r>
              <a:rPr sz="1350" b="1" spc="10" dirty="0">
                <a:solidFill>
                  <a:srgbClr val="7E5F00"/>
                </a:solidFill>
                <a:latin typeface="Calibri"/>
                <a:cs typeface="Calibri"/>
              </a:rPr>
              <a:t>НПР</a:t>
            </a:r>
            <a:r>
              <a:rPr sz="1350" b="1" spc="5" dirty="0">
                <a:solidFill>
                  <a:srgbClr val="7E5F00"/>
                </a:solidFill>
                <a:latin typeface="Calibri"/>
                <a:cs typeface="Calibri"/>
              </a:rPr>
              <a:t>ОС</a:t>
            </a:r>
            <a:r>
              <a:rPr sz="1350" b="1" spc="10" dirty="0">
                <a:solidFill>
                  <a:srgbClr val="7E5F00"/>
                </a:solidFill>
                <a:latin typeface="Calibri"/>
                <a:cs typeface="Calibri"/>
              </a:rPr>
              <a:t>ВЕЩЕН</a:t>
            </a:r>
            <a:r>
              <a:rPr sz="1350" b="1" spc="5" dirty="0">
                <a:solidFill>
                  <a:srgbClr val="7E5F00"/>
                </a:solidFill>
                <a:latin typeface="Calibri"/>
                <a:cs typeface="Calibri"/>
              </a:rPr>
              <a:t>ИЯ  </a:t>
            </a:r>
            <a:r>
              <a:rPr sz="1350" b="1" dirty="0">
                <a:solidFill>
                  <a:srgbClr val="7E5F00"/>
                </a:solidFill>
                <a:latin typeface="Calibri"/>
                <a:cs typeface="Calibri"/>
              </a:rPr>
              <a:t>РОССИИ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132364" y="1605885"/>
            <a:ext cx="1306830" cy="7169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3175" algn="ctr">
              <a:lnSpc>
                <a:spcPct val="101200"/>
              </a:lnSpc>
              <a:spcBef>
                <a:spcPts val="70"/>
              </a:spcBef>
            </a:pP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13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РУМЦ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50" b="1" spc="10" dirty="0">
                <a:solidFill>
                  <a:srgbClr val="C00000"/>
                </a:solidFill>
                <a:latin typeface="Calibri"/>
                <a:cs typeface="Calibri"/>
              </a:rPr>
              <a:t>МИ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450" b="1" spc="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БРН</a:t>
            </a:r>
            <a:r>
              <a:rPr sz="1450" b="1" spc="-70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450" b="1" spc="5" dirty="0">
                <a:solidFill>
                  <a:srgbClr val="C00000"/>
                </a:solidFill>
                <a:latin typeface="Calibri"/>
                <a:cs typeface="Calibri"/>
              </a:rPr>
              <a:t>УКИ  </a:t>
            </a:r>
            <a:r>
              <a:rPr sz="1450" b="1" spc="10" dirty="0">
                <a:solidFill>
                  <a:srgbClr val="C00000"/>
                </a:solidFill>
                <a:latin typeface="Calibri"/>
                <a:cs typeface="Calibri"/>
              </a:rPr>
              <a:t>РОССИИ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318935" y="5982459"/>
            <a:ext cx="6108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БИЗ</a:t>
            </a:r>
            <a:r>
              <a:rPr sz="1400" b="1" dirty="0">
                <a:latin typeface="Calibri"/>
                <a:cs typeface="Calibri"/>
              </a:rPr>
              <a:t>Н</a:t>
            </a:r>
            <a:r>
              <a:rPr sz="1400" b="1" spc="-40" dirty="0">
                <a:latin typeface="Calibri"/>
                <a:cs typeface="Calibri"/>
              </a:rPr>
              <a:t>ЕС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867171" y="2284675"/>
            <a:ext cx="10179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50" b="1" spc="-10" dirty="0">
                <a:latin typeface="Calibri"/>
                <a:cs typeface="Calibri"/>
              </a:rPr>
              <a:t>П</a:t>
            </a:r>
            <a:r>
              <a:rPr sz="1050" b="1" dirty="0">
                <a:latin typeface="Calibri"/>
                <a:cs typeface="Calibri"/>
              </a:rPr>
              <a:t>Р</a:t>
            </a:r>
            <a:r>
              <a:rPr sz="1050" b="1" spc="-5" dirty="0">
                <a:latin typeface="Calibri"/>
                <a:cs typeface="Calibri"/>
              </a:rPr>
              <a:t>АВИ</a:t>
            </a:r>
            <a:r>
              <a:rPr sz="1050" b="1" spc="5" dirty="0">
                <a:latin typeface="Calibri"/>
                <a:cs typeface="Calibri"/>
              </a:rPr>
              <a:t>Т</a:t>
            </a:r>
            <a:r>
              <a:rPr sz="1050" b="1" dirty="0">
                <a:latin typeface="Calibri"/>
                <a:cs typeface="Calibri"/>
              </a:rPr>
              <a:t>Е</a:t>
            </a:r>
            <a:r>
              <a:rPr sz="1050" b="1" spc="-5" dirty="0">
                <a:latin typeface="Calibri"/>
                <a:cs typeface="Calibri"/>
              </a:rPr>
              <a:t>Л</a:t>
            </a:r>
            <a:r>
              <a:rPr sz="1050" b="1" dirty="0">
                <a:latin typeface="Calibri"/>
                <a:cs typeface="Calibri"/>
              </a:rPr>
              <a:t>Ь</a:t>
            </a:r>
            <a:r>
              <a:rPr sz="1050" b="1" spc="5" dirty="0">
                <a:latin typeface="Calibri"/>
                <a:cs typeface="Calibri"/>
              </a:rPr>
              <a:t>СТ</a:t>
            </a:r>
            <a:r>
              <a:rPr sz="1050" b="1" spc="-5" dirty="0">
                <a:latin typeface="Calibri"/>
                <a:cs typeface="Calibri"/>
              </a:rPr>
              <a:t>ВО  </a:t>
            </a:r>
            <a:r>
              <a:rPr sz="1050" b="1" dirty="0">
                <a:latin typeface="Calibri"/>
                <a:cs typeface="Calibri"/>
              </a:rPr>
              <a:t>РОССИЙСКОЙ </a:t>
            </a:r>
            <a:r>
              <a:rPr sz="1050" b="1" spc="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ФЕДЕРАЦИИ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0407894" y="3883802"/>
            <a:ext cx="1654810" cy="648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8290" marR="5080" indent="25400">
              <a:lnSpc>
                <a:spcPct val="101400"/>
              </a:lnSpc>
              <a:spcBef>
                <a:spcPts val="90"/>
              </a:spcBef>
            </a:pPr>
            <a:r>
              <a:rPr sz="1450" b="1" spc="5" dirty="0">
                <a:latin typeface="Calibri"/>
                <a:cs typeface="Calibri"/>
              </a:rPr>
              <a:t>Р</a:t>
            </a:r>
            <a:r>
              <a:rPr sz="1450" b="1" spc="10" dirty="0">
                <a:latin typeface="Calibri"/>
                <a:cs typeface="Calibri"/>
              </a:rPr>
              <a:t>Е</a:t>
            </a:r>
            <a:r>
              <a:rPr sz="1450" b="1" spc="5" dirty="0">
                <a:latin typeface="Calibri"/>
                <a:cs typeface="Calibri"/>
              </a:rPr>
              <a:t>Г</a:t>
            </a:r>
            <a:r>
              <a:rPr sz="1450" b="1" spc="10" dirty="0">
                <a:latin typeface="Calibri"/>
                <a:cs typeface="Calibri"/>
              </a:rPr>
              <a:t>ИО</a:t>
            </a:r>
            <a:r>
              <a:rPr sz="1450" b="1" spc="5" dirty="0">
                <a:latin typeface="Calibri"/>
                <a:cs typeface="Calibri"/>
              </a:rPr>
              <a:t>НАЛ</a:t>
            </a:r>
            <a:r>
              <a:rPr sz="1450" b="1" spc="10" dirty="0">
                <a:latin typeface="Calibri"/>
                <a:cs typeface="Calibri"/>
              </a:rPr>
              <a:t>Ь</a:t>
            </a:r>
            <a:r>
              <a:rPr sz="1450" b="1" spc="5" dirty="0">
                <a:latin typeface="Calibri"/>
                <a:cs typeface="Calibri"/>
              </a:rPr>
              <a:t>НЫ</a:t>
            </a:r>
            <a:r>
              <a:rPr sz="1450" b="1" dirty="0">
                <a:latin typeface="Calibri"/>
                <a:cs typeface="Calibri"/>
              </a:rPr>
              <a:t>Е  </a:t>
            </a:r>
            <a:r>
              <a:rPr sz="1450" b="1" spc="-15" dirty="0">
                <a:latin typeface="Calibri"/>
                <a:cs typeface="Calibri"/>
              </a:rPr>
              <a:t>ОРГАНЫ</a:t>
            </a:r>
            <a:r>
              <a:rPr sz="1450" b="1" spc="-45" dirty="0">
                <a:latin typeface="Calibri"/>
                <a:cs typeface="Calibri"/>
              </a:rPr>
              <a:t> </a:t>
            </a:r>
            <a:r>
              <a:rPr sz="1450" b="1" spc="-5" dirty="0">
                <a:latin typeface="Calibri"/>
                <a:cs typeface="Calibri"/>
              </a:rPr>
              <a:t>ВЛАСТИ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100" spc="10" dirty="0">
                <a:latin typeface="Calibri"/>
                <a:cs typeface="Calibri"/>
              </a:rPr>
              <a:t>(взаимодействие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10" dirty="0">
                <a:latin typeface="Calibri"/>
                <a:cs typeface="Calibri"/>
              </a:rPr>
              <a:t>в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10" dirty="0">
                <a:latin typeface="Calibri"/>
                <a:cs typeface="Calibri"/>
              </a:rPr>
              <a:t>рамках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9810517" y="4507099"/>
            <a:ext cx="2252980" cy="5435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25"/>
              </a:spcBef>
            </a:pPr>
            <a:r>
              <a:rPr sz="1100" spc="10" dirty="0">
                <a:latin typeface="Calibri"/>
                <a:cs typeface="Calibri"/>
              </a:rPr>
              <a:t>межведомственных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spc="10" dirty="0">
                <a:latin typeface="Calibri"/>
                <a:cs typeface="Calibri"/>
              </a:rPr>
              <a:t>регламентов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spc="10" dirty="0">
                <a:latin typeface="Calibri"/>
                <a:cs typeface="Calibri"/>
              </a:rPr>
              <a:t>на</a:t>
            </a:r>
            <a:endParaRPr sz="1100">
              <a:latin typeface="Calibri"/>
              <a:cs typeface="Calibri"/>
            </a:endParaRPr>
          </a:p>
          <a:p>
            <a:pPr marL="754380" marR="5080" indent="398780" algn="r">
              <a:lnSpc>
                <a:spcPct val="102699"/>
              </a:lnSpc>
              <a:spcBef>
                <a:spcPts val="15"/>
              </a:spcBef>
            </a:pPr>
            <a:r>
              <a:rPr sz="1100" spc="10" dirty="0">
                <a:latin typeface="Calibri"/>
                <a:cs typeface="Calibri"/>
              </a:rPr>
              <a:t>уровне субъектов </a:t>
            </a:r>
            <a:r>
              <a:rPr sz="1100" spc="-240" dirty="0">
                <a:latin typeface="Calibri"/>
                <a:cs typeface="Calibri"/>
              </a:rPr>
              <a:t> </a:t>
            </a:r>
            <a:r>
              <a:rPr sz="1100" spc="15" dirty="0">
                <a:latin typeface="Calibri"/>
                <a:cs typeface="Calibri"/>
              </a:rPr>
              <a:t>Ро</a:t>
            </a:r>
            <a:r>
              <a:rPr sz="1100" spc="10" dirty="0">
                <a:latin typeface="Calibri"/>
                <a:cs typeface="Calibri"/>
              </a:rPr>
              <a:t>ссийс</a:t>
            </a:r>
            <a:r>
              <a:rPr sz="1100" spc="15" dirty="0">
                <a:latin typeface="Calibri"/>
                <a:cs typeface="Calibri"/>
              </a:rPr>
              <a:t>кой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20" dirty="0">
                <a:latin typeface="Calibri"/>
                <a:cs typeface="Calibri"/>
              </a:rPr>
              <a:t>Ф</a:t>
            </a:r>
            <a:r>
              <a:rPr sz="1100" spc="10" dirty="0">
                <a:latin typeface="Calibri"/>
                <a:cs typeface="Calibri"/>
              </a:rPr>
              <a:t>еде</a:t>
            </a:r>
            <a:r>
              <a:rPr sz="1100" spc="5" dirty="0">
                <a:latin typeface="Calibri"/>
                <a:cs typeface="Calibri"/>
              </a:rPr>
              <a:t>ра</a:t>
            </a:r>
            <a:r>
              <a:rPr sz="1100" spc="10" dirty="0">
                <a:latin typeface="Calibri"/>
                <a:cs typeface="Calibri"/>
              </a:rPr>
              <a:t>ции)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72" name="object 172"/>
          <p:cNvGrpSpPr/>
          <p:nvPr/>
        </p:nvGrpSpPr>
        <p:grpSpPr>
          <a:xfrm>
            <a:off x="5637276" y="1165860"/>
            <a:ext cx="4459605" cy="2432685"/>
            <a:chOff x="5637276" y="1165860"/>
            <a:chExt cx="4459605" cy="2432685"/>
          </a:xfrm>
        </p:grpSpPr>
        <p:pic>
          <p:nvPicPr>
            <p:cNvPr id="173" name="object 173"/>
            <p:cNvPicPr/>
            <p:nvPr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37276" y="1165860"/>
              <a:ext cx="429767" cy="397763"/>
            </a:xfrm>
            <a:prstGeom prst="rect">
              <a:avLst/>
            </a:prstGeom>
          </p:spPr>
        </p:pic>
        <p:pic>
          <p:nvPicPr>
            <p:cNvPr id="174" name="object 174"/>
            <p:cNvPicPr/>
            <p:nvPr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53955" y="2721863"/>
              <a:ext cx="542544" cy="542544"/>
            </a:xfrm>
            <a:prstGeom prst="rect">
              <a:avLst/>
            </a:prstGeom>
          </p:spPr>
        </p:pic>
        <p:pic>
          <p:nvPicPr>
            <p:cNvPr id="175" name="object 175"/>
            <p:cNvPicPr/>
            <p:nvPr/>
          </p:nvPicPr>
          <p:blipFill>
            <a:blip r:embed="rId2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63684" y="2795016"/>
              <a:ext cx="336791" cy="336803"/>
            </a:xfrm>
            <a:prstGeom prst="rect">
              <a:avLst/>
            </a:prstGeom>
          </p:spPr>
        </p:pic>
        <p:pic>
          <p:nvPicPr>
            <p:cNvPr id="176" name="object 176"/>
            <p:cNvPicPr/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39840" y="2241804"/>
              <a:ext cx="940295" cy="940307"/>
            </a:xfrm>
            <a:prstGeom prst="rect">
              <a:avLst/>
            </a:prstGeom>
          </p:spPr>
        </p:pic>
        <p:pic>
          <p:nvPicPr>
            <p:cNvPr id="177" name="object 177"/>
            <p:cNvPicPr/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91200" y="2657856"/>
              <a:ext cx="941831" cy="940307"/>
            </a:xfrm>
            <a:prstGeom prst="rect">
              <a:avLst/>
            </a:prstGeom>
          </p:spPr>
        </p:pic>
        <p:pic>
          <p:nvPicPr>
            <p:cNvPr id="178" name="object 178"/>
            <p:cNvPicPr/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8480" y="2648712"/>
              <a:ext cx="940295" cy="940307"/>
            </a:xfrm>
            <a:prstGeom prst="rect">
              <a:avLst/>
            </a:prstGeom>
          </p:spPr>
        </p:pic>
      </p:grpSp>
      <p:grpSp>
        <p:nvGrpSpPr>
          <p:cNvPr id="179" name="object 179"/>
          <p:cNvGrpSpPr/>
          <p:nvPr/>
        </p:nvGrpSpPr>
        <p:grpSpPr>
          <a:xfrm>
            <a:off x="3651503" y="124968"/>
            <a:ext cx="8540750" cy="702945"/>
            <a:chOff x="3651503" y="124968"/>
            <a:chExt cx="8540750" cy="702945"/>
          </a:xfrm>
        </p:grpSpPr>
        <p:sp>
          <p:nvSpPr>
            <p:cNvPr id="180" name="object 180"/>
            <p:cNvSpPr/>
            <p:nvPr/>
          </p:nvSpPr>
          <p:spPr>
            <a:xfrm>
              <a:off x="4143755" y="669036"/>
              <a:ext cx="8048625" cy="158750"/>
            </a:xfrm>
            <a:custGeom>
              <a:avLst/>
              <a:gdLst/>
              <a:ahLst/>
              <a:cxnLst/>
              <a:rect l="l" t="t" r="r" b="b"/>
              <a:pathLst>
                <a:path w="8048625" h="158750">
                  <a:moveTo>
                    <a:pt x="0" y="158495"/>
                  </a:moveTo>
                  <a:lnTo>
                    <a:pt x="8048244" y="158495"/>
                  </a:lnTo>
                  <a:lnTo>
                    <a:pt x="8048244" y="0"/>
                  </a:lnTo>
                  <a:lnTo>
                    <a:pt x="0" y="0"/>
                  </a:lnTo>
                  <a:lnTo>
                    <a:pt x="0" y="158495"/>
                  </a:lnTo>
                  <a:close/>
                </a:path>
              </a:pathLst>
            </a:custGeom>
            <a:solidFill>
              <a:srgbClr val="497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651503" y="124968"/>
              <a:ext cx="8540750" cy="544195"/>
            </a:xfrm>
            <a:custGeom>
              <a:avLst/>
              <a:gdLst/>
              <a:ahLst/>
              <a:cxnLst/>
              <a:rect l="l" t="t" r="r" b="b"/>
              <a:pathLst>
                <a:path w="8540750" h="544195">
                  <a:moveTo>
                    <a:pt x="8540496" y="0"/>
                  </a:moveTo>
                  <a:lnTo>
                    <a:pt x="0" y="0"/>
                  </a:lnTo>
                  <a:lnTo>
                    <a:pt x="0" y="544068"/>
                  </a:lnTo>
                  <a:lnTo>
                    <a:pt x="8540496" y="544068"/>
                  </a:lnTo>
                  <a:lnTo>
                    <a:pt x="8540496" y="0"/>
                  </a:lnTo>
                  <a:close/>
                </a:path>
              </a:pathLst>
            </a:custGeom>
            <a:solidFill>
              <a:srgbClr val="001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4353186" y="117148"/>
            <a:ext cx="71196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65" dirty="0"/>
              <a:t>М</a:t>
            </a:r>
            <a:r>
              <a:rPr sz="3200" spc="-530" dirty="0"/>
              <a:t>О</a:t>
            </a:r>
            <a:r>
              <a:rPr sz="3200" spc="-420" dirty="0"/>
              <a:t>Д</a:t>
            </a:r>
            <a:r>
              <a:rPr sz="3200" spc="-370" dirty="0"/>
              <a:t>ЕЛЬ</a:t>
            </a:r>
            <a:r>
              <a:rPr sz="3200" spc="-345" dirty="0"/>
              <a:t> </a:t>
            </a:r>
            <a:r>
              <a:rPr sz="3200" spc="-365" dirty="0"/>
              <a:t>П</a:t>
            </a:r>
            <a:r>
              <a:rPr sz="3200" spc="-425" dirty="0"/>
              <a:t>АР</a:t>
            </a:r>
            <a:r>
              <a:rPr sz="3200" spc="-459" dirty="0"/>
              <a:t>Т</a:t>
            </a:r>
            <a:r>
              <a:rPr sz="3200" spc="-330" dirty="0"/>
              <a:t>НЁР</a:t>
            </a:r>
            <a:r>
              <a:rPr sz="3200" spc="-320" dirty="0"/>
              <a:t>С</a:t>
            </a:r>
            <a:r>
              <a:rPr sz="3200" spc="-445" dirty="0"/>
              <a:t>КО</a:t>
            </a:r>
            <a:r>
              <a:rPr sz="3200" spc="-385" dirty="0"/>
              <a:t>Г</a:t>
            </a:r>
            <a:r>
              <a:rPr sz="3200" spc="-530" dirty="0"/>
              <a:t>О</a:t>
            </a:r>
            <a:r>
              <a:rPr sz="3200" spc="-360" dirty="0"/>
              <a:t> </a:t>
            </a:r>
            <a:r>
              <a:rPr sz="3200" spc="-245" dirty="0"/>
              <a:t>В</a:t>
            </a:r>
            <a:r>
              <a:rPr sz="3200" spc="-345" dirty="0"/>
              <a:t>ЗА</a:t>
            </a:r>
            <a:r>
              <a:rPr sz="3200" spc="-409" dirty="0"/>
              <a:t>И</a:t>
            </a:r>
            <a:r>
              <a:rPr sz="3200" spc="-165" dirty="0"/>
              <a:t>М</a:t>
            </a:r>
            <a:r>
              <a:rPr sz="3200" spc="-530" dirty="0"/>
              <a:t>О</a:t>
            </a:r>
            <a:r>
              <a:rPr sz="3200" spc="-420" dirty="0"/>
              <a:t>Д</a:t>
            </a:r>
            <a:r>
              <a:rPr sz="3200" spc="-365" dirty="0"/>
              <a:t>Е</a:t>
            </a:r>
            <a:r>
              <a:rPr sz="3200" spc="-459" dirty="0"/>
              <a:t>Й</a:t>
            </a:r>
            <a:r>
              <a:rPr sz="3200" spc="-340" dirty="0"/>
              <a:t>С</a:t>
            </a:r>
            <a:r>
              <a:rPr sz="3200" spc="-645" dirty="0"/>
              <a:t>Т</a:t>
            </a:r>
            <a:r>
              <a:rPr sz="3200" spc="-260" dirty="0"/>
              <a:t>В</a:t>
            </a:r>
            <a:r>
              <a:rPr sz="3200" spc="-430" dirty="0"/>
              <a:t>И</a:t>
            </a:r>
            <a:r>
              <a:rPr sz="3200" spc="-365" dirty="0"/>
              <a:t>Я</a:t>
            </a:r>
            <a:endParaRPr sz="3200"/>
          </a:p>
        </p:txBody>
      </p:sp>
      <p:sp>
        <p:nvSpPr>
          <p:cNvPr id="183" name="object 183"/>
          <p:cNvSpPr txBox="1"/>
          <p:nvPr/>
        </p:nvSpPr>
        <p:spPr>
          <a:xfrm>
            <a:off x="9168067" y="5424731"/>
            <a:ext cx="18268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7485" algn="just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ОБ</a:t>
            </a:r>
            <a:r>
              <a:rPr sz="900" b="1" spc="5" dirty="0">
                <a:latin typeface="Calibri"/>
                <a:cs typeface="Calibri"/>
              </a:rPr>
              <a:t>ЩЕ</a:t>
            </a:r>
            <a:r>
              <a:rPr sz="900" b="1" dirty="0">
                <a:latin typeface="Calibri"/>
                <a:cs typeface="Calibri"/>
              </a:rPr>
              <a:t>С</a:t>
            </a:r>
            <a:r>
              <a:rPr sz="900" b="1" spc="-5" dirty="0">
                <a:latin typeface="Calibri"/>
                <a:cs typeface="Calibri"/>
              </a:rPr>
              <a:t>ТВ</a:t>
            </a:r>
            <a:r>
              <a:rPr sz="900" b="1" spc="5" dirty="0">
                <a:latin typeface="Calibri"/>
                <a:cs typeface="Calibri"/>
              </a:rPr>
              <a:t>Е</a:t>
            </a:r>
            <a:r>
              <a:rPr sz="900" b="1" spc="-5" dirty="0">
                <a:latin typeface="Calibri"/>
                <a:cs typeface="Calibri"/>
              </a:rPr>
              <a:t>НН</a:t>
            </a:r>
            <a:r>
              <a:rPr sz="900" b="1" dirty="0">
                <a:latin typeface="Calibri"/>
                <a:cs typeface="Calibri"/>
              </a:rPr>
              <a:t>ЫЕ</a:t>
            </a:r>
            <a:r>
              <a:rPr sz="900" b="1" spc="-4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ОР</a:t>
            </a:r>
            <a:r>
              <a:rPr sz="900" b="1" spc="-5" dirty="0">
                <a:latin typeface="Calibri"/>
                <a:cs typeface="Calibri"/>
              </a:rPr>
              <a:t>Г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Н</a:t>
            </a:r>
            <a:r>
              <a:rPr sz="900" b="1" dirty="0">
                <a:latin typeface="Calibri"/>
                <a:cs typeface="Calibri"/>
              </a:rPr>
              <a:t>И</a:t>
            </a:r>
            <a:r>
              <a:rPr sz="900" b="1" spc="-5" dirty="0">
                <a:latin typeface="Calibri"/>
                <a:cs typeface="Calibri"/>
              </a:rPr>
              <a:t>З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Ц</a:t>
            </a:r>
            <a:r>
              <a:rPr sz="900" b="1" dirty="0">
                <a:latin typeface="Calibri"/>
                <a:cs typeface="Calibri"/>
              </a:rPr>
              <a:t>ИИ  И </a:t>
            </a:r>
            <a:r>
              <a:rPr sz="900" b="1" spc="-5" dirty="0">
                <a:latin typeface="Calibri"/>
                <a:cs typeface="Calibri"/>
              </a:rPr>
              <a:t>СОЦИАЛЬНО ОРИЕНТИРОВАННЫЕ </a:t>
            </a:r>
            <a:r>
              <a:rPr sz="900" b="1" spc="-19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Н</a:t>
            </a:r>
            <a:r>
              <a:rPr sz="900" b="1" spc="5" dirty="0">
                <a:latin typeface="Calibri"/>
                <a:cs typeface="Calibri"/>
              </a:rPr>
              <a:t>Е</a:t>
            </a:r>
            <a:r>
              <a:rPr sz="900" b="1" spc="-5" dirty="0">
                <a:latin typeface="Calibri"/>
                <a:cs typeface="Calibri"/>
              </a:rPr>
              <a:t>К</a:t>
            </a:r>
            <a:r>
              <a:rPr sz="900" b="1" dirty="0">
                <a:latin typeface="Calibri"/>
                <a:cs typeface="Calibri"/>
              </a:rPr>
              <a:t>О</a:t>
            </a:r>
            <a:r>
              <a:rPr sz="900" b="1" spc="5" dirty="0">
                <a:latin typeface="Calibri"/>
                <a:cs typeface="Calibri"/>
              </a:rPr>
              <a:t>ММ</a:t>
            </a:r>
            <a:r>
              <a:rPr sz="900" b="1" dirty="0">
                <a:latin typeface="Calibri"/>
                <a:cs typeface="Calibri"/>
              </a:rPr>
              <a:t>ЕРЧ</a:t>
            </a:r>
            <a:r>
              <a:rPr sz="900" b="1" spc="5" dirty="0">
                <a:latin typeface="Calibri"/>
                <a:cs typeface="Calibri"/>
              </a:rPr>
              <a:t>Е</a:t>
            </a:r>
            <a:r>
              <a:rPr sz="900" b="1" dirty="0">
                <a:latin typeface="Calibri"/>
                <a:cs typeface="Calibri"/>
              </a:rPr>
              <a:t>С</a:t>
            </a:r>
            <a:r>
              <a:rPr sz="900" b="1" spc="-5" dirty="0">
                <a:latin typeface="Calibri"/>
                <a:cs typeface="Calibri"/>
              </a:rPr>
              <a:t>К</a:t>
            </a:r>
            <a:r>
              <a:rPr sz="900" b="1" dirty="0">
                <a:latin typeface="Calibri"/>
                <a:cs typeface="Calibri"/>
              </a:rPr>
              <a:t>ИЕ</a:t>
            </a:r>
            <a:r>
              <a:rPr sz="900" b="1" spc="-3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ОР</a:t>
            </a:r>
            <a:r>
              <a:rPr sz="900" b="1" spc="-5" dirty="0">
                <a:latin typeface="Calibri"/>
                <a:cs typeface="Calibri"/>
              </a:rPr>
              <a:t>Г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Н</a:t>
            </a:r>
            <a:r>
              <a:rPr sz="900" b="1" dirty="0">
                <a:latin typeface="Calibri"/>
                <a:cs typeface="Calibri"/>
              </a:rPr>
              <a:t>И</a:t>
            </a:r>
            <a:r>
              <a:rPr sz="900" b="1" spc="-5" dirty="0">
                <a:latin typeface="Calibri"/>
                <a:cs typeface="Calibri"/>
              </a:rPr>
              <a:t>З</a:t>
            </a:r>
            <a:r>
              <a:rPr sz="900" b="1" spc="-10" dirty="0">
                <a:latin typeface="Calibri"/>
                <a:cs typeface="Calibri"/>
              </a:rPr>
              <a:t>А</a:t>
            </a:r>
            <a:r>
              <a:rPr sz="900" b="1" spc="-5" dirty="0">
                <a:latin typeface="Calibri"/>
                <a:cs typeface="Calibri"/>
              </a:rPr>
              <a:t>Ц</a:t>
            </a:r>
            <a:r>
              <a:rPr sz="900" b="1" dirty="0">
                <a:latin typeface="Calibri"/>
                <a:cs typeface="Calibri"/>
              </a:rPr>
              <a:t>ИИ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84" name="object 184"/>
          <p:cNvGrpSpPr/>
          <p:nvPr/>
        </p:nvGrpSpPr>
        <p:grpSpPr>
          <a:xfrm>
            <a:off x="1653539" y="2170176"/>
            <a:ext cx="8646160" cy="4032885"/>
            <a:chOff x="1653539" y="2170176"/>
            <a:chExt cx="8646160" cy="4032885"/>
          </a:xfrm>
        </p:grpSpPr>
        <p:pic>
          <p:nvPicPr>
            <p:cNvPr id="185" name="object 185"/>
            <p:cNvPicPr/>
            <p:nvPr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3539" y="4383024"/>
              <a:ext cx="559307" cy="559308"/>
            </a:xfrm>
            <a:prstGeom prst="rect">
              <a:avLst/>
            </a:prstGeom>
          </p:spPr>
        </p:pic>
        <p:sp>
          <p:nvSpPr>
            <p:cNvPr id="186" name="object 186"/>
            <p:cNvSpPr/>
            <p:nvPr/>
          </p:nvSpPr>
          <p:spPr>
            <a:xfrm>
              <a:off x="1728215" y="4451604"/>
              <a:ext cx="398145" cy="398145"/>
            </a:xfrm>
            <a:custGeom>
              <a:avLst/>
              <a:gdLst/>
              <a:ahLst/>
              <a:cxnLst/>
              <a:rect l="l" t="t" r="r" b="b"/>
              <a:pathLst>
                <a:path w="398144" h="398145">
                  <a:moveTo>
                    <a:pt x="0" y="198882"/>
                  </a:moveTo>
                  <a:lnTo>
                    <a:pt x="5252" y="153279"/>
                  </a:lnTo>
                  <a:lnTo>
                    <a:pt x="20214" y="111417"/>
                  </a:lnTo>
                  <a:lnTo>
                    <a:pt x="43691" y="74490"/>
                  </a:lnTo>
                  <a:lnTo>
                    <a:pt x="74490" y="43691"/>
                  </a:lnTo>
                  <a:lnTo>
                    <a:pt x="111417" y="20214"/>
                  </a:lnTo>
                  <a:lnTo>
                    <a:pt x="153279" y="5252"/>
                  </a:lnTo>
                  <a:lnTo>
                    <a:pt x="198882" y="0"/>
                  </a:lnTo>
                  <a:lnTo>
                    <a:pt x="244484" y="5252"/>
                  </a:lnTo>
                  <a:lnTo>
                    <a:pt x="286346" y="20214"/>
                  </a:lnTo>
                  <a:lnTo>
                    <a:pt x="323273" y="43691"/>
                  </a:lnTo>
                  <a:lnTo>
                    <a:pt x="354072" y="74490"/>
                  </a:lnTo>
                  <a:lnTo>
                    <a:pt x="377549" y="111417"/>
                  </a:lnTo>
                  <a:lnTo>
                    <a:pt x="392511" y="153279"/>
                  </a:lnTo>
                  <a:lnTo>
                    <a:pt x="397764" y="198882"/>
                  </a:lnTo>
                  <a:lnTo>
                    <a:pt x="392511" y="244484"/>
                  </a:lnTo>
                  <a:lnTo>
                    <a:pt x="377549" y="286346"/>
                  </a:lnTo>
                  <a:lnTo>
                    <a:pt x="354072" y="323273"/>
                  </a:lnTo>
                  <a:lnTo>
                    <a:pt x="323273" y="354072"/>
                  </a:lnTo>
                  <a:lnTo>
                    <a:pt x="286346" y="377549"/>
                  </a:lnTo>
                  <a:lnTo>
                    <a:pt x="244484" y="392511"/>
                  </a:lnTo>
                  <a:lnTo>
                    <a:pt x="198882" y="397764"/>
                  </a:lnTo>
                  <a:lnTo>
                    <a:pt x="153279" y="392511"/>
                  </a:lnTo>
                  <a:lnTo>
                    <a:pt x="111417" y="377549"/>
                  </a:lnTo>
                  <a:lnTo>
                    <a:pt x="74490" y="354072"/>
                  </a:lnTo>
                  <a:lnTo>
                    <a:pt x="43691" y="323273"/>
                  </a:lnTo>
                  <a:lnTo>
                    <a:pt x="20214" y="286346"/>
                  </a:lnTo>
                  <a:lnTo>
                    <a:pt x="5252" y="244484"/>
                  </a:lnTo>
                  <a:lnTo>
                    <a:pt x="0" y="19888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792999" y="4524006"/>
              <a:ext cx="276225" cy="108585"/>
            </a:xfrm>
            <a:custGeom>
              <a:avLst/>
              <a:gdLst/>
              <a:ahLst/>
              <a:cxnLst/>
              <a:rect l="l" t="t" r="r" b="b"/>
              <a:pathLst>
                <a:path w="276225" h="108585">
                  <a:moveTo>
                    <a:pt x="267995" y="30073"/>
                  </a:moveTo>
                  <a:lnTo>
                    <a:pt x="186499" y="30073"/>
                  </a:lnTo>
                  <a:lnTo>
                    <a:pt x="186499" y="23431"/>
                  </a:lnTo>
                  <a:lnTo>
                    <a:pt x="186499" y="21094"/>
                  </a:lnTo>
                  <a:lnTo>
                    <a:pt x="165341" y="393"/>
                  </a:lnTo>
                  <a:lnTo>
                    <a:pt x="162991" y="0"/>
                  </a:lnTo>
                  <a:lnTo>
                    <a:pt x="112839" y="0"/>
                  </a:lnTo>
                  <a:lnTo>
                    <a:pt x="110490" y="393"/>
                  </a:lnTo>
                  <a:lnTo>
                    <a:pt x="108140" y="774"/>
                  </a:lnTo>
                  <a:lnTo>
                    <a:pt x="89331" y="21094"/>
                  </a:lnTo>
                  <a:lnTo>
                    <a:pt x="89331" y="23431"/>
                  </a:lnTo>
                  <a:lnTo>
                    <a:pt x="89331" y="30073"/>
                  </a:lnTo>
                  <a:lnTo>
                    <a:pt x="7835" y="30073"/>
                  </a:lnTo>
                  <a:lnTo>
                    <a:pt x="6273" y="30073"/>
                  </a:lnTo>
                  <a:lnTo>
                    <a:pt x="4699" y="30454"/>
                  </a:lnTo>
                  <a:lnTo>
                    <a:pt x="3530" y="31241"/>
                  </a:lnTo>
                  <a:lnTo>
                    <a:pt x="2349" y="32410"/>
                  </a:lnTo>
                  <a:lnTo>
                    <a:pt x="1181" y="33197"/>
                  </a:lnTo>
                  <a:lnTo>
                    <a:pt x="787" y="34759"/>
                  </a:lnTo>
                  <a:lnTo>
                    <a:pt x="0" y="36321"/>
                  </a:lnTo>
                  <a:lnTo>
                    <a:pt x="0" y="37884"/>
                  </a:lnTo>
                  <a:lnTo>
                    <a:pt x="0" y="92570"/>
                  </a:lnTo>
                  <a:lnTo>
                    <a:pt x="393" y="95681"/>
                  </a:lnTo>
                  <a:lnTo>
                    <a:pt x="15671" y="108191"/>
                  </a:lnTo>
                  <a:lnTo>
                    <a:pt x="124193" y="108191"/>
                  </a:lnTo>
                  <a:lnTo>
                    <a:pt x="124193" y="98424"/>
                  </a:lnTo>
                  <a:lnTo>
                    <a:pt x="124599" y="96862"/>
                  </a:lnTo>
                  <a:lnTo>
                    <a:pt x="132041" y="90614"/>
                  </a:lnTo>
                  <a:lnTo>
                    <a:pt x="143789" y="90614"/>
                  </a:lnTo>
                  <a:lnTo>
                    <a:pt x="151625" y="98424"/>
                  </a:lnTo>
                  <a:lnTo>
                    <a:pt x="151625" y="108191"/>
                  </a:lnTo>
                  <a:lnTo>
                    <a:pt x="260159" y="108191"/>
                  </a:lnTo>
                  <a:lnTo>
                    <a:pt x="275831" y="92570"/>
                  </a:lnTo>
                  <a:lnTo>
                    <a:pt x="275831" y="37884"/>
                  </a:lnTo>
                  <a:lnTo>
                    <a:pt x="275831" y="36321"/>
                  </a:lnTo>
                  <a:lnTo>
                    <a:pt x="275043" y="34759"/>
                  </a:lnTo>
                  <a:lnTo>
                    <a:pt x="274650" y="33197"/>
                  </a:lnTo>
                  <a:lnTo>
                    <a:pt x="273481" y="32410"/>
                  </a:lnTo>
                  <a:lnTo>
                    <a:pt x="272300" y="31241"/>
                  </a:lnTo>
                  <a:lnTo>
                    <a:pt x="271132" y="30454"/>
                  </a:lnTo>
                  <a:lnTo>
                    <a:pt x="269557" y="30073"/>
                  </a:lnTo>
                  <a:lnTo>
                    <a:pt x="267995" y="30073"/>
                  </a:lnTo>
                  <a:close/>
                </a:path>
                <a:path w="276225" h="108585">
                  <a:moveTo>
                    <a:pt x="170827" y="30073"/>
                  </a:moveTo>
                  <a:lnTo>
                    <a:pt x="105003" y="30073"/>
                  </a:lnTo>
                  <a:lnTo>
                    <a:pt x="105003" y="23431"/>
                  </a:lnTo>
                  <a:lnTo>
                    <a:pt x="105003" y="21856"/>
                  </a:lnTo>
                  <a:lnTo>
                    <a:pt x="105791" y="20688"/>
                  </a:lnTo>
                  <a:lnTo>
                    <a:pt x="106172" y="19138"/>
                  </a:lnTo>
                  <a:lnTo>
                    <a:pt x="107353" y="17970"/>
                  </a:lnTo>
                  <a:lnTo>
                    <a:pt x="108521" y="17183"/>
                  </a:lnTo>
                  <a:lnTo>
                    <a:pt x="109702" y="16395"/>
                  </a:lnTo>
                  <a:lnTo>
                    <a:pt x="111277" y="16014"/>
                  </a:lnTo>
                  <a:lnTo>
                    <a:pt x="112839" y="15620"/>
                  </a:lnTo>
                  <a:lnTo>
                    <a:pt x="162991" y="15620"/>
                  </a:lnTo>
                  <a:lnTo>
                    <a:pt x="164553" y="16014"/>
                  </a:lnTo>
                  <a:lnTo>
                    <a:pt x="166116" y="16395"/>
                  </a:lnTo>
                  <a:lnTo>
                    <a:pt x="167284" y="17183"/>
                  </a:lnTo>
                  <a:lnTo>
                    <a:pt x="168478" y="17970"/>
                  </a:lnTo>
                  <a:lnTo>
                    <a:pt x="169659" y="19138"/>
                  </a:lnTo>
                  <a:lnTo>
                    <a:pt x="170040" y="20688"/>
                  </a:lnTo>
                  <a:lnTo>
                    <a:pt x="170827" y="21856"/>
                  </a:lnTo>
                  <a:lnTo>
                    <a:pt x="170827" y="23431"/>
                  </a:lnTo>
                  <a:lnTo>
                    <a:pt x="170827" y="30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793002" y="4629166"/>
              <a:ext cx="276225" cy="120650"/>
            </a:xfrm>
            <a:custGeom>
              <a:avLst/>
              <a:gdLst/>
              <a:ahLst/>
              <a:cxnLst/>
              <a:rect l="l" t="t" r="r" b="b"/>
              <a:pathLst>
                <a:path w="276225" h="120650">
                  <a:moveTo>
                    <a:pt x="0" y="0"/>
                  </a:moveTo>
                  <a:lnTo>
                    <a:pt x="0" y="112585"/>
                  </a:lnTo>
                  <a:lnTo>
                    <a:pt x="0" y="114147"/>
                  </a:lnTo>
                  <a:lnTo>
                    <a:pt x="787" y="115303"/>
                  </a:lnTo>
                  <a:lnTo>
                    <a:pt x="1168" y="116865"/>
                  </a:lnTo>
                  <a:lnTo>
                    <a:pt x="2349" y="118046"/>
                  </a:lnTo>
                  <a:lnTo>
                    <a:pt x="3517" y="118808"/>
                  </a:lnTo>
                  <a:lnTo>
                    <a:pt x="4699" y="119595"/>
                  </a:lnTo>
                  <a:lnTo>
                    <a:pt x="6273" y="119976"/>
                  </a:lnTo>
                  <a:lnTo>
                    <a:pt x="7835" y="120383"/>
                  </a:lnTo>
                  <a:lnTo>
                    <a:pt x="267995" y="120383"/>
                  </a:lnTo>
                  <a:lnTo>
                    <a:pt x="269557" y="119976"/>
                  </a:lnTo>
                  <a:lnTo>
                    <a:pt x="271132" y="119595"/>
                  </a:lnTo>
                  <a:lnTo>
                    <a:pt x="272300" y="118808"/>
                  </a:lnTo>
                  <a:lnTo>
                    <a:pt x="273481" y="118046"/>
                  </a:lnTo>
                  <a:lnTo>
                    <a:pt x="274650" y="116865"/>
                  </a:lnTo>
                  <a:lnTo>
                    <a:pt x="275043" y="115303"/>
                  </a:lnTo>
                  <a:lnTo>
                    <a:pt x="275831" y="114147"/>
                  </a:lnTo>
                  <a:lnTo>
                    <a:pt x="275831" y="112585"/>
                  </a:lnTo>
                  <a:lnTo>
                    <a:pt x="27583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915664" y="4631452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39" h="15239">
                  <a:moveTo>
                    <a:pt x="27419" y="0"/>
                  </a:moveTo>
                  <a:lnTo>
                    <a:pt x="27419" y="7404"/>
                  </a:lnTo>
                  <a:lnTo>
                    <a:pt x="27038" y="8978"/>
                  </a:lnTo>
                  <a:lnTo>
                    <a:pt x="26644" y="10528"/>
                  </a:lnTo>
                  <a:lnTo>
                    <a:pt x="25857" y="12103"/>
                  </a:lnTo>
                  <a:lnTo>
                    <a:pt x="25069" y="12865"/>
                  </a:lnTo>
                  <a:lnTo>
                    <a:pt x="23901" y="14033"/>
                  </a:lnTo>
                  <a:lnTo>
                    <a:pt x="22339" y="14820"/>
                  </a:lnTo>
                  <a:lnTo>
                    <a:pt x="21158" y="15227"/>
                  </a:lnTo>
                  <a:lnTo>
                    <a:pt x="19583" y="15227"/>
                  </a:lnTo>
                  <a:lnTo>
                    <a:pt x="7848" y="15227"/>
                  </a:lnTo>
                  <a:lnTo>
                    <a:pt x="6273" y="15227"/>
                  </a:lnTo>
                  <a:lnTo>
                    <a:pt x="5105" y="14820"/>
                  </a:lnTo>
                  <a:lnTo>
                    <a:pt x="3543" y="14033"/>
                  </a:lnTo>
                  <a:lnTo>
                    <a:pt x="2362" y="12865"/>
                  </a:lnTo>
                  <a:lnTo>
                    <a:pt x="1574" y="12103"/>
                  </a:lnTo>
                  <a:lnTo>
                    <a:pt x="787" y="10528"/>
                  </a:lnTo>
                  <a:lnTo>
                    <a:pt x="406" y="8978"/>
                  </a:lnTo>
                  <a:lnTo>
                    <a:pt x="0" y="740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0" name="object 190"/>
            <p:cNvPicPr/>
            <p:nvPr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59863" y="2170176"/>
              <a:ext cx="559307" cy="559307"/>
            </a:xfrm>
            <a:prstGeom prst="rect">
              <a:avLst/>
            </a:prstGeom>
          </p:spPr>
        </p:pic>
        <p:sp>
          <p:nvSpPr>
            <p:cNvPr id="191" name="object 191"/>
            <p:cNvSpPr/>
            <p:nvPr/>
          </p:nvSpPr>
          <p:spPr>
            <a:xfrm>
              <a:off x="2034539" y="2240280"/>
              <a:ext cx="398145" cy="396240"/>
            </a:xfrm>
            <a:custGeom>
              <a:avLst/>
              <a:gdLst/>
              <a:ahLst/>
              <a:cxnLst/>
              <a:rect l="l" t="t" r="r" b="b"/>
              <a:pathLst>
                <a:path w="398144" h="396239">
                  <a:moveTo>
                    <a:pt x="0" y="198120"/>
                  </a:moveTo>
                  <a:lnTo>
                    <a:pt x="5252" y="152691"/>
                  </a:lnTo>
                  <a:lnTo>
                    <a:pt x="20214" y="110989"/>
                  </a:lnTo>
                  <a:lnTo>
                    <a:pt x="43691" y="74204"/>
                  </a:lnTo>
                  <a:lnTo>
                    <a:pt x="74490" y="43523"/>
                  </a:lnTo>
                  <a:lnTo>
                    <a:pt x="111417" y="20136"/>
                  </a:lnTo>
                  <a:lnTo>
                    <a:pt x="153279" y="5232"/>
                  </a:lnTo>
                  <a:lnTo>
                    <a:pt x="198882" y="0"/>
                  </a:lnTo>
                  <a:lnTo>
                    <a:pt x="244484" y="5232"/>
                  </a:lnTo>
                  <a:lnTo>
                    <a:pt x="286346" y="20136"/>
                  </a:lnTo>
                  <a:lnTo>
                    <a:pt x="323273" y="43523"/>
                  </a:lnTo>
                  <a:lnTo>
                    <a:pt x="354072" y="74204"/>
                  </a:lnTo>
                  <a:lnTo>
                    <a:pt x="377549" y="110989"/>
                  </a:lnTo>
                  <a:lnTo>
                    <a:pt x="392511" y="152691"/>
                  </a:lnTo>
                  <a:lnTo>
                    <a:pt x="397764" y="198120"/>
                  </a:lnTo>
                  <a:lnTo>
                    <a:pt x="392511" y="243548"/>
                  </a:lnTo>
                  <a:lnTo>
                    <a:pt x="377549" y="285250"/>
                  </a:lnTo>
                  <a:lnTo>
                    <a:pt x="354072" y="322035"/>
                  </a:lnTo>
                  <a:lnTo>
                    <a:pt x="323273" y="352716"/>
                  </a:lnTo>
                  <a:lnTo>
                    <a:pt x="286346" y="376103"/>
                  </a:lnTo>
                  <a:lnTo>
                    <a:pt x="244484" y="391007"/>
                  </a:lnTo>
                  <a:lnTo>
                    <a:pt x="198882" y="396240"/>
                  </a:lnTo>
                  <a:lnTo>
                    <a:pt x="153279" y="391007"/>
                  </a:lnTo>
                  <a:lnTo>
                    <a:pt x="111417" y="376103"/>
                  </a:lnTo>
                  <a:lnTo>
                    <a:pt x="74490" y="352716"/>
                  </a:lnTo>
                  <a:lnTo>
                    <a:pt x="43691" y="322035"/>
                  </a:lnTo>
                  <a:lnTo>
                    <a:pt x="20214" y="285250"/>
                  </a:lnTo>
                  <a:lnTo>
                    <a:pt x="5252" y="243548"/>
                  </a:lnTo>
                  <a:lnTo>
                    <a:pt x="0" y="1981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2099323" y="2311158"/>
              <a:ext cx="276225" cy="108585"/>
            </a:xfrm>
            <a:custGeom>
              <a:avLst/>
              <a:gdLst/>
              <a:ahLst/>
              <a:cxnLst/>
              <a:rect l="l" t="t" r="r" b="b"/>
              <a:pathLst>
                <a:path w="276225" h="108585">
                  <a:moveTo>
                    <a:pt x="267995" y="30073"/>
                  </a:moveTo>
                  <a:lnTo>
                    <a:pt x="186499" y="30073"/>
                  </a:lnTo>
                  <a:lnTo>
                    <a:pt x="186499" y="23431"/>
                  </a:lnTo>
                  <a:lnTo>
                    <a:pt x="186499" y="21094"/>
                  </a:lnTo>
                  <a:lnTo>
                    <a:pt x="165341" y="393"/>
                  </a:lnTo>
                  <a:lnTo>
                    <a:pt x="162991" y="0"/>
                  </a:lnTo>
                  <a:lnTo>
                    <a:pt x="112839" y="0"/>
                  </a:lnTo>
                  <a:lnTo>
                    <a:pt x="110490" y="393"/>
                  </a:lnTo>
                  <a:lnTo>
                    <a:pt x="108140" y="774"/>
                  </a:lnTo>
                  <a:lnTo>
                    <a:pt x="89331" y="21094"/>
                  </a:lnTo>
                  <a:lnTo>
                    <a:pt x="89331" y="23431"/>
                  </a:lnTo>
                  <a:lnTo>
                    <a:pt x="89331" y="30073"/>
                  </a:lnTo>
                  <a:lnTo>
                    <a:pt x="7835" y="30073"/>
                  </a:lnTo>
                  <a:lnTo>
                    <a:pt x="6273" y="30073"/>
                  </a:lnTo>
                  <a:lnTo>
                    <a:pt x="4699" y="30454"/>
                  </a:lnTo>
                  <a:lnTo>
                    <a:pt x="3530" y="31241"/>
                  </a:lnTo>
                  <a:lnTo>
                    <a:pt x="2349" y="32410"/>
                  </a:lnTo>
                  <a:lnTo>
                    <a:pt x="1181" y="33197"/>
                  </a:lnTo>
                  <a:lnTo>
                    <a:pt x="787" y="34759"/>
                  </a:lnTo>
                  <a:lnTo>
                    <a:pt x="0" y="36321"/>
                  </a:lnTo>
                  <a:lnTo>
                    <a:pt x="0" y="37884"/>
                  </a:lnTo>
                  <a:lnTo>
                    <a:pt x="0" y="92570"/>
                  </a:lnTo>
                  <a:lnTo>
                    <a:pt x="393" y="95681"/>
                  </a:lnTo>
                  <a:lnTo>
                    <a:pt x="15671" y="108191"/>
                  </a:lnTo>
                  <a:lnTo>
                    <a:pt x="124193" y="108191"/>
                  </a:lnTo>
                  <a:lnTo>
                    <a:pt x="124193" y="98424"/>
                  </a:lnTo>
                  <a:lnTo>
                    <a:pt x="124599" y="96862"/>
                  </a:lnTo>
                  <a:lnTo>
                    <a:pt x="132041" y="90614"/>
                  </a:lnTo>
                  <a:lnTo>
                    <a:pt x="143789" y="90614"/>
                  </a:lnTo>
                  <a:lnTo>
                    <a:pt x="151625" y="98424"/>
                  </a:lnTo>
                  <a:lnTo>
                    <a:pt x="151625" y="108191"/>
                  </a:lnTo>
                  <a:lnTo>
                    <a:pt x="260159" y="108191"/>
                  </a:lnTo>
                  <a:lnTo>
                    <a:pt x="275831" y="92570"/>
                  </a:lnTo>
                  <a:lnTo>
                    <a:pt x="275831" y="37884"/>
                  </a:lnTo>
                  <a:lnTo>
                    <a:pt x="275831" y="36321"/>
                  </a:lnTo>
                  <a:lnTo>
                    <a:pt x="275043" y="34759"/>
                  </a:lnTo>
                  <a:lnTo>
                    <a:pt x="274650" y="33197"/>
                  </a:lnTo>
                  <a:lnTo>
                    <a:pt x="273481" y="32410"/>
                  </a:lnTo>
                  <a:lnTo>
                    <a:pt x="272300" y="31241"/>
                  </a:lnTo>
                  <a:lnTo>
                    <a:pt x="271132" y="30454"/>
                  </a:lnTo>
                  <a:lnTo>
                    <a:pt x="269557" y="30073"/>
                  </a:lnTo>
                  <a:lnTo>
                    <a:pt x="267995" y="30073"/>
                  </a:lnTo>
                  <a:close/>
                </a:path>
                <a:path w="276225" h="108585">
                  <a:moveTo>
                    <a:pt x="170827" y="30073"/>
                  </a:moveTo>
                  <a:lnTo>
                    <a:pt x="105003" y="30073"/>
                  </a:lnTo>
                  <a:lnTo>
                    <a:pt x="105003" y="23431"/>
                  </a:lnTo>
                  <a:lnTo>
                    <a:pt x="105003" y="21856"/>
                  </a:lnTo>
                  <a:lnTo>
                    <a:pt x="105791" y="20688"/>
                  </a:lnTo>
                  <a:lnTo>
                    <a:pt x="106172" y="19138"/>
                  </a:lnTo>
                  <a:lnTo>
                    <a:pt x="107353" y="17970"/>
                  </a:lnTo>
                  <a:lnTo>
                    <a:pt x="108521" y="17183"/>
                  </a:lnTo>
                  <a:lnTo>
                    <a:pt x="109702" y="16395"/>
                  </a:lnTo>
                  <a:lnTo>
                    <a:pt x="111277" y="16014"/>
                  </a:lnTo>
                  <a:lnTo>
                    <a:pt x="112839" y="15620"/>
                  </a:lnTo>
                  <a:lnTo>
                    <a:pt x="162991" y="15620"/>
                  </a:lnTo>
                  <a:lnTo>
                    <a:pt x="164553" y="16014"/>
                  </a:lnTo>
                  <a:lnTo>
                    <a:pt x="166116" y="16395"/>
                  </a:lnTo>
                  <a:lnTo>
                    <a:pt x="167284" y="17183"/>
                  </a:lnTo>
                  <a:lnTo>
                    <a:pt x="168478" y="17970"/>
                  </a:lnTo>
                  <a:lnTo>
                    <a:pt x="169659" y="19138"/>
                  </a:lnTo>
                  <a:lnTo>
                    <a:pt x="170040" y="20688"/>
                  </a:lnTo>
                  <a:lnTo>
                    <a:pt x="170827" y="21856"/>
                  </a:lnTo>
                  <a:lnTo>
                    <a:pt x="170827" y="23431"/>
                  </a:lnTo>
                  <a:lnTo>
                    <a:pt x="170827" y="30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2099326" y="2416318"/>
              <a:ext cx="276225" cy="121920"/>
            </a:xfrm>
            <a:custGeom>
              <a:avLst/>
              <a:gdLst/>
              <a:ahLst/>
              <a:cxnLst/>
              <a:rect l="l" t="t" r="r" b="b"/>
              <a:pathLst>
                <a:path w="276225" h="121919">
                  <a:moveTo>
                    <a:pt x="0" y="0"/>
                  </a:moveTo>
                  <a:lnTo>
                    <a:pt x="0" y="114020"/>
                  </a:lnTo>
                  <a:lnTo>
                    <a:pt x="0" y="115582"/>
                  </a:lnTo>
                  <a:lnTo>
                    <a:pt x="787" y="116763"/>
                  </a:lnTo>
                  <a:lnTo>
                    <a:pt x="1168" y="118338"/>
                  </a:lnTo>
                  <a:lnTo>
                    <a:pt x="2349" y="119545"/>
                  </a:lnTo>
                  <a:lnTo>
                    <a:pt x="3517" y="120319"/>
                  </a:lnTo>
                  <a:lnTo>
                    <a:pt x="4699" y="121107"/>
                  </a:lnTo>
                  <a:lnTo>
                    <a:pt x="6273" y="121500"/>
                  </a:lnTo>
                  <a:lnTo>
                    <a:pt x="7835" y="121907"/>
                  </a:lnTo>
                  <a:lnTo>
                    <a:pt x="267995" y="121907"/>
                  </a:lnTo>
                  <a:lnTo>
                    <a:pt x="269557" y="121500"/>
                  </a:lnTo>
                  <a:lnTo>
                    <a:pt x="271132" y="121107"/>
                  </a:lnTo>
                  <a:lnTo>
                    <a:pt x="272300" y="120319"/>
                  </a:lnTo>
                  <a:lnTo>
                    <a:pt x="273481" y="119545"/>
                  </a:lnTo>
                  <a:lnTo>
                    <a:pt x="274650" y="118338"/>
                  </a:lnTo>
                  <a:lnTo>
                    <a:pt x="275043" y="116763"/>
                  </a:lnTo>
                  <a:lnTo>
                    <a:pt x="275831" y="115582"/>
                  </a:lnTo>
                  <a:lnTo>
                    <a:pt x="275831" y="114020"/>
                  </a:lnTo>
                  <a:lnTo>
                    <a:pt x="275831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2223512" y="2420127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39" h="15239">
                  <a:moveTo>
                    <a:pt x="27419" y="0"/>
                  </a:moveTo>
                  <a:lnTo>
                    <a:pt x="27419" y="7404"/>
                  </a:lnTo>
                  <a:lnTo>
                    <a:pt x="27038" y="8978"/>
                  </a:lnTo>
                  <a:lnTo>
                    <a:pt x="26644" y="10528"/>
                  </a:lnTo>
                  <a:lnTo>
                    <a:pt x="25857" y="12103"/>
                  </a:lnTo>
                  <a:lnTo>
                    <a:pt x="25069" y="12865"/>
                  </a:lnTo>
                  <a:lnTo>
                    <a:pt x="23901" y="14033"/>
                  </a:lnTo>
                  <a:lnTo>
                    <a:pt x="22339" y="14820"/>
                  </a:lnTo>
                  <a:lnTo>
                    <a:pt x="21158" y="15227"/>
                  </a:lnTo>
                  <a:lnTo>
                    <a:pt x="19583" y="15227"/>
                  </a:lnTo>
                  <a:lnTo>
                    <a:pt x="7848" y="15227"/>
                  </a:lnTo>
                  <a:lnTo>
                    <a:pt x="6273" y="15227"/>
                  </a:lnTo>
                  <a:lnTo>
                    <a:pt x="5105" y="14820"/>
                  </a:lnTo>
                  <a:lnTo>
                    <a:pt x="3543" y="14033"/>
                  </a:lnTo>
                  <a:lnTo>
                    <a:pt x="2362" y="12865"/>
                  </a:lnTo>
                  <a:lnTo>
                    <a:pt x="1574" y="12103"/>
                  </a:lnTo>
                  <a:lnTo>
                    <a:pt x="787" y="10528"/>
                  </a:lnTo>
                  <a:lnTo>
                    <a:pt x="406" y="8978"/>
                  </a:lnTo>
                  <a:lnTo>
                    <a:pt x="0" y="740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5" name="object 195"/>
            <p:cNvPicPr/>
            <p:nvPr/>
          </p:nvPicPr>
          <p:blipFill>
            <a:blip r:embed="rId2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45179" y="5393436"/>
              <a:ext cx="559308" cy="559307"/>
            </a:xfrm>
            <a:prstGeom prst="rect">
              <a:avLst/>
            </a:prstGeom>
          </p:spPr>
        </p:pic>
        <p:sp>
          <p:nvSpPr>
            <p:cNvPr id="196" name="object 196"/>
            <p:cNvSpPr/>
            <p:nvPr/>
          </p:nvSpPr>
          <p:spPr>
            <a:xfrm>
              <a:off x="3419855" y="5463540"/>
              <a:ext cx="398145" cy="396240"/>
            </a:xfrm>
            <a:custGeom>
              <a:avLst/>
              <a:gdLst/>
              <a:ahLst/>
              <a:cxnLst/>
              <a:rect l="l" t="t" r="r" b="b"/>
              <a:pathLst>
                <a:path w="398145" h="396239">
                  <a:moveTo>
                    <a:pt x="0" y="198120"/>
                  </a:moveTo>
                  <a:lnTo>
                    <a:pt x="5252" y="152691"/>
                  </a:lnTo>
                  <a:lnTo>
                    <a:pt x="20214" y="110989"/>
                  </a:lnTo>
                  <a:lnTo>
                    <a:pt x="43691" y="74204"/>
                  </a:lnTo>
                  <a:lnTo>
                    <a:pt x="74490" y="43523"/>
                  </a:lnTo>
                  <a:lnTo>
                    <a:pt x="111417" y="20136"/>
                  </a:lnTo>
                  <a:lnTo>
                    <a:pt x="153279" y="5232"/>
                  </a:lnTo>
                  <a:lnTo>
                    <a:pt x="198882" y="0"/>
                  </a:lnTo>
                  <a:lnTo>
                    <a:pt x="244484" y="5232"/>
                  </a:lnTo>
                  <a:lnTo>
                    <a:pt x="286346" y="20136"/>
                  </a:lnTo>
                  <a:lnTo>
                    <a:pt x="323273" y="43523"/>
                  </a:lnTo>
                  <a:lnTo>
                    <a:pt x="354072" y="74204"/>
                  </a:lnTo>
                  <a:lnTo>
                    <a:pt x="377549" y="110989"/>
                  </a:lnTo>
                  <a:lnTo>
                    <a:pt x="392511" y="152691"/>
                  </a:lnTo>
                  <a:lnTo>
                    <a:pt x="397764" y="198120"/>
                  </a:lnTo>
                  <a:lnTo>
                    <a:pt x="392511" y="243548"/>
                  </a:lnTo>
                  <a:lnTo>
                    <a:pt x="377549" y="285250"/>
                  </a:lnTo>
                  <a:lnTo>
                    <a:pt x="354072" y="322035"/>
                  </a:lnTo>
                  <a:lnTo>
                    <a:pt x="323273" y="352716"/>
                  </a:lnTo>
                  <a:lnTo>
                    <a:pt x="286346" y="376103"/>
                  </a:lnTo>
                  <a:lnTo>
                    <a:pt x="244484" y="391007"/>
                  </a:lnTo>
                  <a:lnTo>
                    <a:pt x="198882" y="396240"/>
                  </a:lnTo>
                  <a:lnTo>
                    <a:pt x="153279" y="391007"/>
                  </a:lnTo>
                  <a:lnTo>
                    <a:pt x="111417" y="376103"/>
                  </a:lnTo>
                  <a:lnTo>
                    <a:pt x="74490" y="352716"/>
                  </a:lnTo>
                  <a:lnTo>
                    <a:pt x="43691" y="322035"/>
                  </a:lnTo>
                  <a:lnTo>
                    <a:pt x="20214" y="285250"/>
                  </a:lnTo>
                  <a:lnTo>
                    <a:pt x="5252" y="243548"/>
                  </a:lnTo>
                  <a:lnTo>
                    <a:pt x="0" y="1981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3484645" y="5534418"/>
              <a:ext cx="274320" cy="108585"/>
            </a:xfrm>
            <a:custGeom>
              <a:avLst/>
              <a:gdLst/>
              <a:ahLst/>
              <a:cxnLst/>
              <a:rect l="l" t="t" r="r" b="b"/>
              <a:pathLst>
                <a:path w="274320" h="108585">
                  <a:moveTo>
                    <a:pt x="266509" y="30073"/>
                  </a:moveTo>
                  <a:lnTo>
                    <a:pt x="185458" y="30073"/>
                  </a:lnTo>
                  <a:lnTo>
                    <a:pt x="185458" y="23431"/>
                  </a:lnTo>
                  <a:lnTo>
                    <a:pt x="185458" y="21094"/>
                  </a:lnTo>
                  <a:lnTo>
                    <a:pt x="164426" y="393"/>
                  </a:lnTo>
                  <a:lnTo>
                    <a:pt x="162090" y="0"/>
                  </a:lnTo>
                  <a:lnTo>
                    <a:pt x="112204" y="0"/>
                  </a:lnTo>
                  <a:lnTo>
                    <a:pt x="109867" y="393"/>
                  </a:lnTo>
                  <a:lnTo>
                    <a:pt x="107530" y="774"/>
                  </a:lnTo>
                  <a:lnTo>
                    <a:pt x="88836" y="21094"/>
                  </a:lnTo>
                  <a:lnTo>
                    <a:pt x="88836" y="23431"/>
                  </a:lnTo>
                  <a:lnTo>
                    <a:pt x="88836" y="30073"/>
                  </a:lnTo>
                  <a:lnTo>
                    <a:pt x="7785" y="30073"/>
                  </a:lnTo>
                  <a:lnTo>
                    <a:pt x="6235" y="30073"/>
                  </a:lnTo>
                  <a:lnTo>
                    <a:pt x="4673" y="30454"/>
                  </a:lnTo>
                  <a:lnTo>
                    <a:pt x="3505" y="31241"/>
                  </a:lnTo>
                  <a:lnTo>
                    <a:pt x="2336" y="32410"/>
                  </a:lnTo>
                  <a:lnTo>
                    <a:pt x="1168" y="33197"/>
                  </a:lnTo>
                  <a:lnTo>
                    <a:pt x="774" y="34759"/>
                  </a:lnTo>
                  <a:lnTo>
                    <a:pt x="0" y="36321"/>
                  </a:lnTo>
                  <a:lnTo>
                    <a:pt x="0" y="37884"/>
                  </a:lnTo>
                  <a:lnTo>
                    <a:pt x="0" y="92570"/>
                  </a:lnTo>
                  <a:lnTo>
                    <a:pt x="381" y="95681"/>
                  </a:lnTo>
                  <a:lnTo>
                    <a:pt x="15582" y="108191"/>
                  </a:lnTo>
                  <a:lnTo>
                    <a:pt x="123507" y="108191"/>
                  </a:lnTo>
                  <a:lnTo>
                    <a:pt x="123507" y="98424"/>
                  </a:lnTo>
                  <a:lnTo>
                    <a:pt x="123901" y="96875"/>
                  </a:lnTo>
                  <a:lnTo>
                    <a:pt x="131305" y="90614"/>
                  </a:lnTo>
                  <a:lnTo>
                    <a:pt x="142989" y="90614"/>
                  </a:lnTo>
                  <a:lnTo>
                    <a:pt x="150774" y="98424"/>
                  </a:lnTo>
                  <a:lnTo>
                    <a:pt x="150774" y="108191"/>
                  </a:lnTo>
                  <a:lnTo>
                    <a:pt x="258724" y="108191"/>
                  </a:lnTo>
                  <a:lnTo>
                    <a:pt x="274294" y="92570"/>
                  </a:lnTo>
                  <a:lnTo>
                    <a:pt x="274294" y="37884"/>
                  </a:lnTo>
                  <a:lnTo>
                    <a:pt x="274294" y="36321"/>
                  </a:lnTo>
                  <a:lnTo>
                    <a:pt x="273519" y="34759"/>
                  </a:lnTo>
                  <a:lnTo>
                    <a:pt x="273138" y="33197"/>
                  </a:lnTo>
                  <a:lnTo>
                    <a:pt x="271970" y="32410"/>
                  </a:lnTo>
                  <a:lnTo>
                    <a:pt x="270802" y="31241"/>
                  </a:lnTo>
                  <a:lnTo>
                    <a:pt x="269633" y="30454"/>
                  </a:lnTo>
                  <a:lnTo>
                    <a:pt x="268058" y="30073"/>
                  </a:lnTo>
                  <a:lnTo>
                    <a:pt x="266509" y="30073"/>
                  </a:lnTo>
                  <a:close/>
                </a:path>
                <a:path w="274320" h="108585">
                  <a:moveTo>
                    <a:pt x="169875" y="30073"/>
                  </a:moveTo>
                  <a:lnTo>
                    <a:pt x="104419" y="30073"/>
                  </a:lnTo>
                  <a:lnTo>
                    <a:pt x="104419" y="23431"/>
                  </a:lnTo>
                  <a:lnTo>
                    <a:pt x="104419" y="21856"/>
                  </a:lnTo>
                  <a:lnTo>
                    <a:pt x="105194" y="20688"/>
                  </a:lnTo>
                  <a:lnTo>
                    <a:pt x="105587" y="19138"/>
                  </a:lnTo>
                  <a:lnTo>
                    <a:pt x="106756" y="17970"/>
                  </a:lnTo>
                  <a:lnTo>
                    <a:pt x="107924" y="17183"/>
                  </a:lnTo>
                  <a:lnTo>
                    <a:pt x="109093" y="16395"/>
                  </a:lnTo>
                  <a:lnTo>
                    <a:pt x="110655" y="16014"/>
                  </a:lnTo>
                  <a:lnTo>
                    <a:pt x="112204" y="15620"/>
                  </a:lnTo>
                  <a:lnTo>
                    <a:pt x="162090" y="15620"/>
                  </a:lnTo>
                  <a:lnTo>
                    <a:pt x="163639" y="16014"/>
                  </a:lnTo>
                  <a:lnTo>
                    <a:pt x="165188" y="16395"/>
                  </a:lnTo>
                  <a:lnTo>
                    <a:pt x="166357" y="17183"/>
                  </a:lnTo>
                  <a:lnTo>
                    <a:pt x="167551" y="17970"/>
                  </a:lnTo>
                  <a:lnTo>
                    <a:pt x="168706" y="19138"/>
                  </a:lnTo>
                  <a:lnTo>
                    <a:pt x="169100" y="20688"/>
                  </a:lnTo>
                  <a:lnTo>
                    <a:pt x="169875" y="21856"/>
                  </a:lnTo>
                  <a:lnTo>
                    <a:pt x="169875" y="23431"/>
                  </a:lnTo>
                  <a:lnTo>
                    <a:pt x="169875" y="30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484642" y="5639578"/>
              <a:ext cx="276225" cy="121920"/>
            </a:xfrm>
            <a:custGeom>
              <a:avLst/>
              <a:gdLst/>
              <a:ahLst/>
              <a:cxnLst/>
              <a:rect l="l" t="t" r="r" b="b"/>
              <a:pathLst>
                <a:path w="276225" h="121920">
                  <a:moveTo>
                    <a:pt x="0" y="0"/>
                  </a:moveTo>
                  <a:lnTo>
                    <a:pt x="0" y="114020"/>
                  </a:lnTo>
                  <a:lnTo>
                    <a:pt x="0" y="115582"/>
                  </a:lnTo>
                  <a:lnTo>
                    <a:pt x="787" y="116763"/>
                  </a:lnTo>
                  <a:lnTo>
                    <a:pt x="1168" y="118338"/>
                  </a:lnTo>
                  <a:lnTo>
                    <a:pt x="2349" y="119545"/>
                  </a:lnTo>
                  <a:lnTo>
                    <a:pt x="3517" y="120319"/>
                  </a:lnTo>
                  <a:lnTo>
                    <a:pt x="4699" y="121107"/>
                  </a:lnTo>
                  <a:lnTo>
                    <a:pt x="6273" y="121500"/>
                  </a:lnTo>
                  <a:lnTo>
                    <a:pt x="7835" y="121907"/>
                  </a:lnTo>
                  <a:lnTo>
                    <a:pt x="267995" y="121907"/>
                  </a:lnTo>
                  <a:lnTo>
                    <a:pt x="269557" y="121500"/>
                  </a:lnTo>
                  <a:lnTo>
                    <a:pt x="271132" y="121107"/>
                  </a:lnTo>
                  <a:lnTo>
                    <a:pt x="272300" y="120319"/>
                  </a:lnTo>
                  <a:lnTo>
                    <a:pt x="273481" y="119545"/>
                  </a:lnTo>
                  <a:lnTo>
                    <a:pt x="274650" y="118338"/>
                  </a:lnTo>
                  <a:lnTo>
                    <a:pt x="275043" y="116763"/>
                  </a:lnTo>
                  <a:lnTo>
                    <a:pt x="275831" y="115582"/>
                  </a:lnTo>
                  <a:lnTo>
                    <a:pt x="275831" y="114020"/>
                  </a:lnTo>
                  <a:lnTo>
                    <a:pt x="275831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3607304" y="5643387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39" h="15239">
                  <a:moveTo>
                    <a:pt x="27419" y="0"/>
                  </a:moveTo>
                  <a:lnTo>
                    <a:pt x="27419" y="7404"/>
                  </a:lnTo>
                  <a:lnTo>
                    <a:pt x="27038" y="8978"/>
                  </a:lnTo>
                  <a:lnTo>
                    <a:pt x="26644" y="10528"/>
                  </a:lnTo>
                  <a:lnTo>
                    <a:pt x="25857" y="12103"/>
                  </a:lnTo>
                  <a:lnTo>
                    <a:pt x="25069" y="12865"/>
                  </a:lnTo>
                  <a:lnTo>
                    <a:pt x="23901" y="14033"/>
                  </a:lnTo>
                  <a:lnTo>
                    <a:pt x="22339" y="14820"/>
                  </a:lnTo>
                  <a:lnTo>
                    <a:pt x="21158" y="15227"/>
                  </a:lnTo>
                  <a:lnTo>
                    <a:pt x="19583" y="15227"/>
                  </a:lnTo>
                  <a:lnTo>
                    <a:pt x="7848" y="15227"/>
                  </a:lnTo>
                  <a:lnTo>
                    <a:pt x="6273" y="15227"/>
                  </a:lnTo>
                  <a:lnTo>
                    <a:pt x="5105" y="14820"/>
                  </a:lnTo>
                  <a:lnTo>
                    <a:pt x="3543" y="14033"/>
                  </a:lnTo>
                  <a:lnTo>
                    <a:pt x="2362" y="12865"/>
                  </a:lnTo>
                  <a:lnTo>
                    <a:pt x="1574" y="12103"/>
                  </a:lnTo>
                  <a:lnTo>
                    <a:pt x="787" y="10528"/>
                  </a:lnTo>
                  <a:lnTo>
                    <a:pt x="406" y="8978"/>
                  </a:lnTo>
                  <a:lnTo>
                    <a:pt x="0" y="740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0" name="object 200"/>
            <p:cNvPicPr/>
            <p:nvPr/>
          </p:nvPicPr>
          <p:blipFill>
            <a:blip r:embed="rId2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47104" y="5641847"/>
              <a:ext cx="560831" cy="560832"/>
            </a:xfrm>
            <a:prstGeom prst="rect">
              <a:avLst/>
            </a:prstGeom>
          </p:spPr>
        </p:pic>
        <p:sp>
          <p:nvSpPr>
            <p:cNvPr id="201" name="object 201"/>
            <p:cNvSpPr/>
            <p:nvPr/>
          </p:nvSpPr>
          <p:spPr>
            <a:xfrm>
              <a:off x="6623304" y="5711952"/>
              <a:ext cx="396240" cy="398145"/>
            </a:xfrm>
            <a:custGeom>
              <a:avLst/>
              <a:gdLst/>
              <a:ahLst/>
              <a:cxnLst/>
              <a:rect l="l" t="t" r="r" b="b"/>
              <a:pathLst>
                <a:path w="396240" h="398145">
                  <a:moveTo>
                    <a:pt x="0" y="198882"/>
                  </a:moveTo>
                  <a:lnTo>
                    <a:pt x="5232" y="153279"/>
                  </a:lnTo>
                  <a:lnTo>
                    <a:pt x="20136" y="111417"/>
                  </a:lnTo>
                  <a:lnTo>
                    <a:pt x="43523" y="74490"/>
                  </a:lnTo>
                  <a:lnTo>
                    <a:pt x="74204" y="43691"/>
                  </a:lnTo>
                  <a:lnTo>
                    <a:pt x="110989" y="20214"/>
                  </a:lnTo>
                  <a:lnTo>
                    <a:pt x="152691" y="5252"/>
                  </a:lnTo>
                  <a:lnTo>
                    <a:pt x="198120" y="0"/>
                  </a:lnTo>
                  <a:lnTo>
                    <a:pt x="243548" y="5252"/>
                  </a:lnTo>
                  <a:lnTo>
                    <a:pt x="285250" y="20214"/>
                  </a:lnTo>
                  <a:lnTo>
                    <a:pt x="322035" y="43691"/>
                  </a:lnTo>
                  <a:lnTo>
                    <a:pt x="352716" y="74490"/>
                  </a:lnTo>
                  <a:lnTo>
                    <a:pt x="376103" y="111417"/>
                  </a:lnTo>
                  <a:lnTo>
                    <a:pt x="391007" y="153279"/>
                  </a:lnTo>
                  <a:lnTo>
                    <a:pt x="396240" y="198882"/>
                  </a:lnTo>
                  <a:lnTo>
                    <a:pt x="391007" y="244484"/>
                  </a:lnTo>
                  <a:lnTo>
                    <a:pt x="376103" y="286346"/>
                  </a:lnTo>
                  <a:lnTo>
                    <a:pt x="352716" y="323273"/>
                  </a:lnTo>
                  <a:lnTo>
                    <a:pt x="322035" y="354072"/>
                  </a:lnTo>
                  <a:lnTo>
                    <a:pt x="285250" y="377549"/>
                  </a:lnTo>
                  <a:lnTo>
                    <a:pt x="243548" y="392511"/>
                  </a:lnTo>
                  <a:lnTo>
                    <a:pt x="198120" y="397764"/>
                  </a:lnTo>
                  <a:lnTo>
                    <a:pt x="152691" y="392511"/>
                  </a:lnTo>
                  <a:lnTo>
                    <a:pt x="110989" y="377549"/>
                  </a:lnTo>
                  <a:lnTo>
                    <a:pt x="74204" y="354072"/>
                  </a:lnTo>
                  <a:lnTo>
                    <a:pt x="43523" y="323273"/>
                  </a:lnTo>
                  <a:lnTo>
                    <a:pt x="20136" y="286346"/>
                  </a:lnTo>
                  <a:lnTo>
                    <a:pt x="5232" y="244484"/>
                  </a:lnTo>
                  <a:lnTo>
                    <a:pt x="0" y="19888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688093" y="5784354"/>
              <a:ext cx="274320" cy="108585"/>
            </a:xfrm>
            <a:custGeom>
              <a:avLst/>
              <a:gdLst/>
              <a:ahLst/>
              <a:cxnLst/>
              <a:rect l="l" t="t" r="r" b="b"/>
              <a:pathLst>
                <a:path w="274320" h="108585">
                  <a:moveTo>
                    <a:pt x="266509" y="30073"/>
                  </a:moveTo>
                  <a:lnTo>
                    <a:pt x="185458" y="30073"/>
                  </a:lnTo>
                  <a:lnTo>
                    <a:pt x="185458" y="23431"/>
                  </a:lnTo>
                  <a:lnTo>
                    <a:pt x="185458" y="21094"/>
                  </a:lnTo>
                  <a:lnTo>
                    <a:pt x="164426" y="393"/>
                  </a:lnTo>
                  <a:lnTo>
                    <a:pt x="162090" y="0"/>
                  </a:lnTo>
                  <a:lnTo>
                    <a:pt x="112204" y="0"/>
                  </a:lnTo>
                  <a:lnTo>
                    <a:pt x="109867" y="393"/>
                  </a:lnTo>
                  <a:lnTo>
                    <a:pt x="107530" y="774"/>
                  </a:lnTo>
                  <a:lnTo>
                    <a:pt x="88836" y="21094"/>
                  </a:lnTo>
                  <a:lnTo>
                    <a:pt x="88836" y="23431"/>
                  </a:lnTo>
                  <a:lnTo>
                    <a:pt x="88836" y="30073"/>
                  </a:lnTo>
                  <a:lnTo>
                    <a:pt x="7785" y="30073"/>
                  </a:lnTo>
                  <a:lnTo>
                    <a:pt x="6235" y="30073"/>
                  </a:lnTo>
                  <a:lnTo>
                    <a:pt x="4673" y="30454"/>
                  </a:lnTo>
                  <a:lnTo>
                    <a:pt x="3505" y="31241"/>
                  </a:lnTo>
                  <a:lnTo>
                    <a:pt x="2336" y="32410"/>
                  </a:lnTo>
                  <a:lnTo>
                    <a:pt x="1168" y="33197"/>
                  </a:lnTo>
                  <a:lnTo>
                    <a:pt x="774" y="34759"/>
                  </a:lnTo>
                  <a:lnTo>
                    <a:pt x="0" y="36321"/>
                  </a:lnTo>
                  <a:lnTo>
                    <a:pt x="0" y="37884"/>
                  </a:lnTo>
                  <a:lnTo>
                    <a:pt x="0" y="92570"/>
                  </a:lnTo>
                  <a:lnTo>
                    <a:pt x="381" y="95681"/>
                  </a:lnTo>
                  <a:lnTo>
                    <a:pt x="15582" y="108191"/>
                  </a:lnTo>
                  <a:lnTo>
                    <a:pt x="123507" y="108191"/>
                  </a:lnTo>
                  <a:lnTo>
                    <a:pt x="123507" y="98424"/>
                  </a:lnTo>
                  <a:lnTo>
                    <a:pt x="123901" y="96875"/>
                  </a:lnTo>
                  <a:lnTo>
                    <a:pt x="131305" y="90614"/>
                  </a:lnTo>
                  <a:lnTo>
                    <a:pt x="142989" y="90614"/>
                  </a:lnTo>
                  <a:lnTo>
                    <a:pt x="150774" y="98424"/>
                  </a:lnTo>
                  <a:lnTo>
                    <a:pt x="150774" y="108191"/>
                  </a:lnTo>
                  <a:lnTo>
                    <a:pt x="258724" y="108191"/>
                  </a:lnTo>
                  <a:lnTo>
                    <a:pt x="274294" y="92570"/>
                  </a:lnTo>
                  <a:lnTo>
                    <a:pt x="274294" y="37884"/>
                  </a:lnTo>
                  <a:lnTo>
                    <a:pt x="274294" y="36321"/>
                  </a:lnTo>
                  <a:lnTo>
                    <a:pt x="273519" y="34759"/>
                  </a:lnTo>
                  <a:lnTo>
                    <a:pt x="273138" y="33197"/>
                  </a:lnTo>
                  <a:lnTo>
                    <a:pt x="271970" y="32410"/>
                  </a:lnTo>
                  <a:lnTo>
                    <a:pt x="270802" y="31241"/>
                  </a:lnTo>
                  <a:lnTo>
                    <a:pt x="269633" y="30454"/>
                  </a:lnTo>
                  <a:lnTo>
                    <a:pt x="268058" y="30073"/>
                  </a:lnTo>
                  <a:lnTo>
                    <a:pt x="266509" y="30073"/>
                  </a:lnTo>
                  <a:close/>
                </a:path>
                <a:path w="274320" h="108585">
                  <a:moveTo>
                    <a:pt x="169875" y="30073"/>
                  </a:moveTo>
                  <a:lnTo>
                    <a:pt x="104419" y="30073"/>
                  </a:lnTo>
                  <a:lnTo>
                    <a:pt x="104419" y="23431"/>
                  </a:lnTo>
                  <a:lnTo>
                    <a:pt x="104419" y="21856"/>
                  </a:lnTo>
                  <a:lnTo>
                    <a:pt x="105206" y="20688"/>
                  </a:lnTo>
                  <a:lnTo>
                    <a:pt x="105587" y="19138"/>
                  </a:lnTo>
                  <a:lnTo>
                    <a:pt x="106756" y="17970"/>
                  </a:lnTo>
                  <a:lnTo>
                    <a:pt x="107924" y="17183"/>
                  </a:lnTo>
                  <a:lnTo>
                    <a:pt x="109093" y="16395"/>
                  </a:lnTo>
                  <a:lnTo>
                    <a:pt x="110655" y="16014"/>
                  </a:lnTo>
                  <a:lnTo>
                    <a:pt x="112204" y="15620"/>
                  </a:lnTo>
                  <a:lnTo>
                    <a:pt x="162090" y="15620"/>
                  </a:lnTo>
                  <a:lnTo>
                    <a:pt x="163639" y="16014"/>
                  </a:lnTo>
                  <a:lnTo>
                    <a:pt x="165188" y="16395"/>
                  </a:lnTo>
                  <a:lnTo>
                    <a:pt x="166357" y="17183"/>
                  </a:lnTo>
                  <a:lnTo>
                    <a:pt x="167551" y="17970"/>
                  </a:lnTo>
                  <a:lnTo>
                    <a:pt x="168706" y="19138"/>
                  </a:lnTo>
                  <a:lnTo>
                    <a:pt x="169100" y="20688"/>
                  </a:lnTo>
                  <a:lnTo>
                    <a:pt x="169875" y="21856"/>
                  </a:lnTo>
                  <a:lnTo>
                    <a:pt x="169875" y="23431"/>
                  </a:lnTo>
                  <a:lnTo>
                    <a:pt x="169875" y="30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688090" y="5889513"/>
              <a:ext cx="274320" cy="120650"/>
            </a:xfrm>
            <a:custGeom>
              <a:avLst/>
              <a:gdLst/>
              <a:ahLst/>
              <a:cxnLst/>
              <a:rect l="l" t="t" r="r" b="b"/>
              <a:pathLst>
                <a:path w="274320" h="120650">
                  <a:moveTo>
                    <a:pt x="0" y="0"/>
                  </a:moveTo>
                  <a:lnTo>
                    <a:pt x="0" y="112585"/>
                  </a:lnTo>
                  <a:lnTo>
                    <a:pt x="0" y="114147"/>
                  </a:lnTo>
                  <a:lnTo>
                    <a:pt x="787" y="115303"/>
                  </a:lnTo>
                  <a:lnTo>
                    <a:pt x="1168" y="116865"/>
                  </a:lnTo>
                  <a:lnTo>
                    <a:pt x="2336" y="118046"/>
                  </a:lnTo>
                  <a:lnTo>
                    <a:pt x="3505" y="118808"/>
                  </a:lnTo>
                  <a:lnTo>
                    <a:pt x="4673" y="119595"/>
                  </a:lnTo>
                  <a:lnTo>
                    <a:pt x="6235" y="119976"/>
                  </a:lnTo>
                  <a:lnTo>
                    <a:pt x="7785" y="120383"/>
                  </a:lnTo>
                  <a:lnTo>
                    <a:pt x="266509" y="120383"/>
                  </a:lnTo>
                  <a:lnTo>
                    <a:pt x="268058" y="119976"/>
                  </a:lnTo>
                  <a:lnTo>
                    <a:pt x="269633" y="119595"/>
                  </a:lnTo>
                  <a:lnTo>
                    <a:pt x="270802" y="118808"/>
                  </a:lnTo>
                  <a:lnTo>
                    <a:pt x="271970" y="118046"/>
                  </a:lnTo>
                  <a:lnTo>
                    <a:pt x="273138" y="116865"/>
                  </a:lnTo>
                  <a:lnTo>
                    <a:pt x="273519" y="115303"/>
                  </a:lnTo>
                  <a:lnTo>
                    <a:pt x="274307" y="114147"/>
                  </a:lnTo>
                  <a:lnTo>
                    <a:pt x="274307" y="112585"/>
                  </a:lnTo>
                  <a:lnTo>
                    <a:pt x="274307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810752" y="5891799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40" h="15239">
                  <a:moveTo>
                    <a:pt x="27419" y="0"/>
                  </a:moveTo>
                  <a:lnTo>
                    <a:pt x="27419" y="7404"/>
                  </a:lnTo>
                  <a:lnTo>
                    <a:pt x="27038" y="8978"/>
                  </a:lnTo>
                  <a:lnTo>
                    <a:pt x="26644" y="10528"/>
                  </a:lnTo>
                  <a:lnTo>
                    <a:pt x="25857" y="12103"/>
                  </a:lnTo>
                  <a:lnTo>
                    <a:pt x="25069" y="12865"/>
                  </a:lnTo>
                  <a:lnTo>
                    <a:pt x="23901" y="14033"/>
                  </a:lnTo>
                  <a:lnTo>
                    <a:pt x="22339" y="14820"/>
                  </a:lnTo>
                  <a:lnTo>
                    <a:pt x="21158" y="15227"/>
                  </a:lnTo>
                  <a:lnTo>
                    <a:pt x="19583" y="15227"/>
                  </a:lnTo>
                  <a:lnTo>
                    <a:pt x="7848" y="15227"/>
                  </a:lnTo>
                  <a:lnTo>
                    <a:pt x="6273" y="15227"/>
                  </a:lnTo>
                  <a:lnTo>
                    <a:pt x="5105" y="14820"/>
                  </a:lnTo>
                  <a:lnTo>
                    <a:pt x="3543" y="14033"/>
                  </a:lnTo>
                  <a:lnTo>
                    <a:pt x="2362" y="12865"/>
                  </a:lnTo>
                  <a:lnTo>
                    <a:pt x="1574" y="12103"/>
                  </a:lnTo>
                  <a:lnTo>
                    <a:pt x="787" y="10528"/>
                  </a:lnTo>
                  <a:lnTo>
                    <a:pt x="406" y="8978"/>
                  </a:lnTo>
                  <a:lnTo>
                    <a:pt x="0" y="740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5" name="object 205"/>
            <p:cNvPicPr/>
            <p:nvPr/>
          </p:nvPicPr>
          <p:blipFill>
            <a:blip r:embed="rId2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08134" y="5007864"/>
              <a:ext cx="559307" cy="559308"/>
            </a:xfrm>
            <a:prstGeom prst="rect">
              <a:avLst/>
            </a:prstGeom>
          </p:spPr>
        </p:pic>
        <p:sp>
          <p:nvSpPr>
            <p:cNvPr id="206" name="object 206"/>
            <p:cNvSpPr/>
            <p:nvPr/>
          </p:nvSpPr>
          <p:spPr>
            <a:xfrm>
              <a:off x="8782811" y="5076444"/>
              <a:ext cx="398145" cy="398145"/>
            </a:xfrm>
            <a:custGeom>
              <a:avLst/>
              <a:gdLst/>
              <a:ahLst/>
              <a:cxnLst/>
              <a:rect l="l" t="t" r="r" b="b"/>
              <a:pathLst>
                <a:path w="398145" h="398145">
                  <a:moveTo>
                    <a:pt x="0" y="198881"/>
                  </a:moveTo>
                  <a:lnTo>
                    <a:pt x="5252" y="153279"/>
                  </a:lnTo>
                  <a:lnTo>
                    <a:pt x="20214" y="111417"/>
                  </a:lnTo>
                  <a:lnTo>
                    <a:pt x="43691" y="74490"/>
                  </a:lnTo>
                  <a:lnTo>
                    <a:pt x="74490" y="43691"/>
                  </a:lnTo>
                  <a:lnTo>
                    <a:pt x="111417" y="20214"/>
                  </a:lnTo>
                  <a:lnTo>
                    <a:pt x="153279" y="5252"/>
                  </a:lnTo>
                  <a:lnTo>
                    <a:pt x="198882" y="0"/>
                  </a:lnTo>
                  <a:lnTo>
                    <a:pt x="244484" y="5252"/>
                  </a:lnTo>
                  <a:lnTo>
                    <a:pt x="286346" y="20214"/>
                  </a:lnTo>
                  <a:lnTo>
                    <a:pt x="323273" y="43691"/>
                  </a:lnTo>
                  <a:lnTo>
                    <a:pt x="354072" y="74490"/>
                  </a:lnTo>
                  <a:lnTo>
                    <a:pt x="377549" y="111417"/>
                  </a:lnTo>
                  <a:lnTo>
                    <a:pt x="392511" y="153279"/>
                  </a:lnTo>
                  <a:lnTo>
                    <a:pt x="397764" y="198881"/>
                  </a:lnTo>
                  <a:lnTo>
                    <a:pt x="392511" y="244484"/>
                  </a:lnTo>
                  <a:lnTo>
                    <a:pt x="377549" y="286346"/>
                  </a:lnTo>
                  <a:lnTo>
                    <a:pt x="354072" y="323273"/>
                  </a:lnTo>
                  <a:lnTo>
                    <a:pt x="323273" y="354072"/>
                  </a:lnTo>
                  <a:lnTo>
                    <a:pt x="286346" y="377549"/>
                  </a:lnTo>
                  <a:lnTo>
                    <a:pt x="244484" y="392511"/>
                  </a:lnTo>
                  <a:lnTo>
                    <a:pt x="198882" y="397763"/>
                  </a:lnTo>
                  <a:lnTo>
                    <a:pt x="153279" y="392511"/>
                  </a:lnTo>
                  <a:lnTo>
                    <a:pt x="111417" y="377549"/>
                  </a:lnTo>
                  <a:lnTo>
                    <a:pt x="74490" y="354072"/>
                  </a:lnTo>
                  <a:lnTo>
                    <a:pt x="43691" y="323273"/>
                  </a:lnTo>
                  <a:lnTo>
                    <a:pt x="20214" y="286346"/>
                  </a:lnTo>
                  <a:lnTo>
                    <a:pt x="5252" y="244484"/>
                  </a:lnTo>
                  <a:lnTo>
                    <a:pt x="0" y="19888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8847596" y="5148846"/>
              <a:ext cx="276225" cy="108585"/>
            </a:xfrm>
            <a:custGeom>
              <a:avLst/>
              <a:gdLst/>
              <a:ahLst/>
              <a:cxnLst/>
              <a:rect l="l" t="t" r="r" b="b"/>
              <a:pathLst>
                <a:path w="276225" h="108585">
                  <a:moveTo>
                    <a:pt x="267995" y="30073"/>
                  </a:moveTo>
                  <a:lnTo>
                    <a:pt x="186499" y="30073"/>
                  </a:lnTo>
                  <a:lnTo>
                    <a:pt x="186499" y="23431"/>
                  </a:lnTo>
                  <a:lnTo>
                    <a:pt x="186499" y="21094"/>
                  </a:lnTo>
                  <a:lnTo>
                    <a:pt x="165341" y="393"/>
                  </a:lnTo>
                  <a:lnTo>
                    <a:pt x="162991" y="0"/>
                  </a:lnTo>
                  <a:lnTo>
                    <a:pt x="112839" y="0"/>
                  </a:lnTo>
                  <a:lnTo>
                    <a:pt x="110489" y="393"/>
                  </a:lnTo>
                  <a:lnTo>
                    <a:pt x="108140" y="774"/>
                  </a:lnTo>
                  <a:lnTo>
                    <a:pt x="89331" y="21094"/>
                  </a:lnTo>
                  <a:lnTo>
                    <a:pt x="89331" y="23431"/>
                  </a:lnTo>
                  <a:lnTo>
                    <a:pt x="89331" y="30073"/>
                  </a:lnTo>
                  <a:lnTo>
                    <a:pt x="7835" y="30073"/>
                  </a:lnTo>
                  <a:lnTo>
                    <a:pt x="6273" y="30073"/>
                  </a:lnTo>
                  <a:lnTo>
                    <a:pt x="4698" y="30454"/>
                  </a:lnTo>
                  <a:lnTo>
                    <a:pt x="3530" y="31241"/>
                  </a:lnTo>
                  <a:lnTo>
                    <a:pt x="2349" y="32410"/>
                  </a:lnTo>
                  <a:lnTo>
                    <a:pt x="1181" y="33197"/>
                  </a:lnTo>
                  <a:lnTo>
                    <a:pt x="787" y="34759"/>
                  </a:lnTo>
                  <a:lnTo>
                    <a:pt x="0" y="36321"/>
                  </a:lnTo>
                  <a:lnTo>
                    <a:pt x="0" y="37884"/>
                  </a:lnTo>
                  <a:lnTo>
                    <a:pt x="0" y="92570"/>
                  </a:lnTo>
                  <a:lnTo>
                    <a:pt x="393" y="95681"/>
                  </a:lnTo>
                  <a:lnTo>
                    <a:pt x="15671" y="108191"/>
                  </a:lnTo>
                  <a:lnTo>
                    <a:pt x="124193" y="108191"/>
                  </a:lnTo>
                  <a:lnTo>
                    <a:pt x="124193" y="98424"/>
                  </a:lnTo>
                  <a:lnTo>
                    <a:pt x="124599" y="96862"/>
                  </a:lnTo>
                  <a:lnTo>
                    <a:pt x="132041" y="90614"/>
                  </a:lnTo>
                  <a:lnTo>
                    <a:pt x="143789" y="90614"/>
                  </a:lnTo>
                  <a:lnTo>
                    <a:pt x="151625" y="98424"/>
                  </a:lnTo>
                  <a:lnTo>
                    <a:pt x="151625" y="108191"/>
                  </a:lnTo>
                  <a:lnTo>
                    <a:pt x="260159" y="108191"/>
                  </a:lnTo>
                  <a:lnTo>
                    <a:pt x="275831" y="92570"/>
                  </a:lnTo>
                  <a:lnTo>
                    <a:pt x="275831" y="37884"/>
                  </a:lnTo>
                  <a:lnTo>
                    <a:pt x="275831" y="36321"/>
                  </a:lnTo>
                  <a:lnTo>
                    <a:pt x="275043" y="34759"/>
                  </a:lnTo>
                  <a:lnTo>
                    <a:pt x="274650" y="33197"/>
                  </a:lnTo>
                  <a:lnTo>
                    <a:pt x="273481" y="32410"/>
                  </a:lnTo>
                  <a:lnTo>
                    <a:pt x="272300" y="31241"/>
                  </a:lnTo>
                  <a:lnTo>
                    <a:pt x="271132" y="30454"/>
                  </a:lnTo>
                  <a:lnTo>
                    <a:pt x="269557" y="30073"/>
                  </a:lnTo>
                  <a:lnTo>
                    <a:pt x="267995" y="30073"/>
                  </a:lnTo>
                  <a:close/>
                </a:path>
                <a:path w="276225" h="108585">
                  <a:moveTo>
                    <a:pt x="170827" y="30073"/>
                  </a:moveTo>
                  <a:lnTo>
                    <a:pt x="105003" y="30073"/>
                  </a:lnTo>
                  <a:lnTo>
                    <a:pt x="105003" y="23431"/>
                  </a:lnTo>
                  <a:lnTo>
                    <a:pt x="105003" y="21856"/>
                  </a:lnTo>
                  <a:lnTo>
                    <a:pt x="105790" y="20688"/>
                  </a:lnTo>
                  <a:lnTo>
                    <a:pt x="106171" y="19138"/>
                  </a:lnTo>
                  <a:lnTo>
                    <a:pt x="107353" y="17970"/>
                  </a:lnTo>
                  <a:lnTo>
                    <a:pt x="108521" y="17183"/>
                  </a:lnTo>
                  <a:lnTo>
                    <a:pt x="109702" y="16395"/>
                  </a:lnTo>
                  <a:lnTo>
                    <a:pt x="111277" y="16014"/>
                  </a:lnTo>
                  <a:lnTo>
                    <a:pt x="112839" y="15620"/>
                  </a:lnTo>
                  <a:lnTo>
                    <a:pt x="162991" y="15620"/>
                  </a:lnTo>
                  <a:lnTo>
                    <a:pt x="164553" y="16014"/>
                  </a:lnTo>
                  <a:lnTo>
                    <a:pt x="166115" y="16395"/>
                  </a:lnTo>
                  <a:lnTo>
                    <a:pt x="167284" y="17183"/>
                  </a:lnTo>
                  <a:lnTo>
                    <a:pt x="168478" y="17970"/>
                  </a:lnTo>
                  <a:lnTo>
                    <a:pt x="169659" y="19138"/>
                  </a:lnTo>
                  <a:lnTo>
                    <a:pt x="170040" y="20688"/>
                  </a:lnTo>
                  <a:lnTo>
                    <a:pt x="170827" y="21856"/>
                  </a:lnTo>
                  <a:lnTo>
                    <a:pt x="170827" y="23431"/>
                  </a:lnTo>
                  <a:lnTo>
                    <a:pt x="170827" y="30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8847598" y="5254005"/>
              <a:ext cx="276225" cy="120650"/>
            </a:xfrm>
            <a:custGeom>
              <a:avLst/>
              <a:gdLst/>
              <a:ahLst/>
              <a:cxnLst/>
              <a:rect l="l" t="t" r="r" b="b"/>
              <a:pathLst>
                <a:path w="276225" h="120650">
                  <a:moveTo>
                    <a:pt x="0" y="0"/>
                  </a:moveTo>
                  <a:lnTo>
                    <a:pt x="0" y="112585"/>
                  </a:lnTo>
                  <a:lnTo>
                    <a:pt x="0" y="114147"/>
                  </a:lnTo>
                  <a:lnTo>
                    <a:pt x="787" y="115303"/>
                  </a:lnTo>
                  <a:lnTo>
                    <a:pt x="1168" y="116865"/>
                  </a:lnTo>
                  <a:lnTo>
                    <a:pt x="2349" y="118046"/>
                  </a:lnTo>
                  <a:lnTo>
                    <a:pt x="3517" y="118808"/>
                  </a:lnTo>
                  <a:lnTo>
                    <a:pt x="4699" y="119595"/>
                  </a:lnTo>
                  <a:lnTo>
                    <a:pt x="6273" y="119976"/>
                  </a:lnTo>
                  <a:lnTo>
                    <a:pt x="7835" y="120383"/>
                  </a:lnTo>
                  <a:lnTo>
                    <a:pt x="267995" y="120383"/>
                  </a:lnTo>
                  <a:lnTo>
                    <a:pt x="269557" y="119976"/>
                  </a:lnTo>
                  <a:lnTo>
                    <a:pt x="271132" y="119595"/>
                  </a:lnTo>
                  <a:lnTo>
                    <a:pt x="272300" y="118808"/>
                  </a:lnTo>
                  <a:lnTo>
                    <a:pt x="273481" y="118046"/>
                  </a:lnTo>
                  <a:lnTo>
                    <a:pt x="274650" y="116865"/>
                  </a:lnTo>
                  <a:lnTo>
                    <a:pt x="275043" y="115303"/>
                  </a:lnTo>
                  <a:lnTo>
                    <a:pt x="275831" y="114147"/>
                  </a:lnTo>
                  <a:lnTo>
                    <a:pt x="275831" y="112585"/>
                  </a:lnTo>
                  <a:lnTo>
                    <a:pt x="27583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8970261" y="5256292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40" h="15239">
                  <a:moveTo>
                    <a:pt x="27419" y="0"/>
                  </a:moveTo>
                  <a:lnTo>
                    <a:pt x="27419" y="7404"/>
                  </a:lnTo>
                  <a:lnTo>
                    <a:pt x="27038" y="8978"/>
                  </a:lnTo>
                  <a:lnTo>
                    <a:pt x="26644" y="10528"/>
                  </a:lnTo>
                  <a:lnTo>
                    <a:pt x="25857" y="12103"/>
                  </a:lnTo>
                  <a:lnTo>
                    <a:pt x="25069" y="12865"/>
                  </a:lnTo>
                  <a:lnTo>
                    <a:pt x="23901" y="14033"/>
                  </a:lnTo>
                  <a:lnTo>
                    <a:pt x="22339" y="14820"/>
                  </a:lnTo>
                  <a:lnTo>
                    <a:pt x="21158" y="15227"/>
                  </a:lnTo>
                  <a:lnTo>
                    <a:pt x="19583" y="15227"/>
                  </a:lnTo>
                  <a:lnTo>
                    <a:pt x="7848" y="15227"/>
                  </a:lnTo>
                  <a:lnTo>
                    <a:pt x="6273" y="15227"/>
                  </a:lnTo>
                  <a:lnTo>
                    <a:pt x="5105" y="14820"/>
                  </a:lnTo>
                  <a:lnTo>
                    <a:pt x="3543" y="14033"/>
                  </a:lnTo>
                  <a:lnTo>
                    <a:pt x="2362" y="12865"/>
                  </a:lnTo>
                  <a:lnTo>
                    <a:pt x="1574" y="12103"/>
                  </a:lnTo>
                  <a:lnTo>
                    <a:pt x="787" y="10528"/>
                  </a:lnTo>
                  <a:lnTo>
                    <a:pt x="406" y="8978"/>
                  </a:lnTo>
                  <a:lnTo>
                    <a:pt x="0" y="740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0" name="object 210"/>
            <p:cNvPicPr/>
            <p:nvPr/>
          </p:nvPicPr>
          <p:blipFill>
            <a:blip r:embed="rId3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39883" y="3717036"/>
              <a:ext cx="559307" cy="559308"/>
            </a:xfrm>
            <a:prstGeom prst="rect">
              <a:avLst/>
            </a:prstGeom>
          </p:spPr>
        </p:pic>
        <p:sp>
          <p:nvSpPr>
            <p:cNvPr id="211" name="object 211"/>
            <p:cNvSpPr/>
            <p:nvPr/>
          </p:nvSpPr>
          <p:spPr>
            <a:xfrm>
              <a:off x="9816083" y="378714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39">
                  <a:moveTo>
                    <a:pt x="0" y="198119"/>
                  </a:moveTo>
                  <a:lnTo>
                    <a:pt x="5232" y="152691"/>
                  </a:lnTo>
                  <a:lnTo>
                    <a:pt x="20136" y="110989"/>
                  </a:lnTo>
                  <a:lnTo>
                    <a:pt x="43523" y="74204"/>
                  </a:lnTo>
                  <a:lnTo>
                    <a:pt x="74204" y="43523"/>
                  </a:lnTo>
                  <a:lnTo>
                    <a:pt x="110989" y="20136"/>
                  </a:lnTo>
                  <a:lnTo>
                    <a:pt x="152691" y="5232"/>
                  </a:lnTo>
                  <a:lnTo>
                    <a:pt x="198120" y="0"/>
                  </a:lnTo>
                  <a:lnTo>
                    <a:pt x="243548" y="5232"/>
                  </a:lnTo>
                  <a:lnTo>
                    <a:pt x="285250" y="20136"/>
                  </a:lnTo>
                  <a:lnTo>
                    <a:pt x="322035" y="43523"/>
                  </a:lnTo>
                  <a:lnTo>
                    <a:pt x="352716" y="74204"/>
                  </a:lnTo>
                  <a:lnTo>
                    <a:pt x="376103" y="110989"/>
                  </a:lnTo>
                  <a:lnTo>
                    <a:pt x="391007" y="152691"/>
                  </a:lnTo>
                  <a:lnTo>
                    <a:pt x="396240" y="198119"/>
                  </a:lnTo>
                  <a:lnTo>
                    <a:pt x="391007" y="243548"/>
                  </a:lnTo>
                  <a:lnTo>
                    <a:pt x="376103" y="285250"/>
                  </a:lnTo>
                  <a:lnTo>
                    <a:pt x="352716" y="322035"/>
                  </a:lnTo>
                  <a:lnTo>
                    <a:pt x="322035" y="352716"/>
                  </a:lnTo>
                  <a:lnTo>
                    <a:pt x="285250" y="376103"/>
                  </a:lnTo>
                  <a:lnTo>
                    <a:pt x="243548" y="391007"/>
                  </a:lnTo>
                  <a:lnTo>
                    <a:pt x="198120" y="396239"/>
                  </a:lnTo>
                  <a:lnTo>
                    <a:pt x="152691" y="391007"/>
                  </a:lnTo>
                  <a:lnTo>
                    <a:pt x="110989" y="376103"/>
                  </a:lnTo>
                  <a:lnTo>
                    <a:pt x="74204" y="352716"/>
                  </a:lnTo>
                  <a:lnTo>
                    <a:pt x="43523" y="322035"/>
                  </a:lnTo>
                  <a:lnTo>
                    <a:pt x="20136" y="285250"/>
                  </a:lnTo>
                  <a:lnTo>
                    <a:pt x="5232" y="243548"/>
                  </a:lnTo>
                  <a:lnTo>
                    <a:pt x="0" y="19811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9879344" y="3858018"/>
              <a:ext cx="276225" cy="108585"/>
            </a:xfrm>
            <a:custGeom>
              <a:avLst/>
              <a:gdLst/>
              <a:ahLst/>
              <a:cxnLst/>
              <a:rect l="l" t="t" r="r" b="b"/>
              <a:pathLst>
                <a:path w="276225" h="108585">
                  <a:moveTo>
                    <a:pt x="267995" y="30073"/>
                  </a:moveTo>
                  <a:lnTo>
                    <a:pt x="186499" y="30073"/>
                  </a:lnTo>
                  <a:lnTo>
                    <a:pt x="186499" y="23431"/>
                  </a:lnTo>
                  <a:lnTo>
                    <a:pt x="186499" y="21094"/>
                  </a:lnTo>
                  <a:lnTo>
                    <a:pt x="165341" y="393"/>
                  </a:lnTo>
                  <a:lnTo>
                    <a:pt x="162991" y="0"/>
                  </a:lnTo>
                  <a:lnTo>
                    <a:pt x="112839" y="0"/>
                  </a:lnTo>
                  <a:lnTo>
                    <a:pt x="110489" y="393"/>
                  </a:lnTo>
                  <a:lnTo>
                    <a:pt x="108140" y="774"/>
                  </a:lnTo>
                  <a:lnTo>
                    <a:pt x="89331" y="21094"/>
                  </a:lnTo>
                  <a:lnTo>
                    <a:pt x="89331" y="23431"/>
                  </a:lnTo>
                  <a:lnTo>
                    <a:pt x="89331" y="30073"/>
                  </a:lnTo>
                  <a:lnTo>
                    <a:pt x="7835" y="30073"/>
                  </a:lnTo>
                  <a:lnTo>
                    <a:pt x="6273" y="30073"/>
                  </a:lnTo>
                  <a:lnTo>
                    <a:pt x="4698" y="30454"/>
                  </a:lnTo>
                  <a:lnTo>
                    <a:pt x="3530" y="31241"/>
                  </a:lnTo>
                  <a:lnTo>
                    <a:pt x="2349" y="32410"/>
                  </a:lnTo>
                  <a:lnTo>
                    <a:pt x="1181" y="33197"/>
                  </a:lnTo>
                  <a:lnTo>
                    <a:pt x="787" y="34759"/>
                  </a:lnTo>
                  <a:lnTo>
                    <a:pt x="0" y="36321"/>
                  </a:lnTo>
                  <a:lnTo>
                    <a:pt x="0" y="37884"/>
                  </a:lnTo>
                  <a:lnTo>
                    <a:pt x="0" y="92570"/>
                  </a:lnTo>
                  <a:lnTo>
                    <a:pt x="393" y="95681"/>
                  </a:lnTo>
                  <a:lnTo>
                    <a:pt x="15671" y="108191"/>
                  </a:lnTo>
                  <a:lnTo>
                    <a:pt x="124193" y="108191"/>
                  </a:lnTo>
                  <a:lnTo>
                    <a:pt x="124193" y="98424"/>
                  </a:lnTo>
                  <a:lnTo>
                    <a:pt x="124599" y="96862"/>
                  </a:lnTo>
                  <a:lnTo>
                    <a:pt x="132041" y="90614"/>
                  </a:lnTo>
                  <a:lnTo>
                    <a:pt x="143789" y="90614"/>
                  </a:lnTo>
                  <a:lnTo>
                    <a:pt x="151625" y="98424"/>
                  </a:lnTo>
                  <a:lnTo>
                    <a:pt x="151625" y="108191"/>
                  </a:lnTo>
                  <a:lnTo>
                    <a:pt x="260159" y="108191"/>
                  </a:lnTo>
                  <a:lnTo>
                    <a:pt x="275831" y="92570"/>
                  </a:lnTo>
                  <a:lnTo>
                    <a:pt x="275831" y="37884"/>
                  </a:lnTo>
                  <a:lnTo>
                    <a:pt x="275831" y="36321"/>
                  </a:lnTo>
                  <a:lnTo>
                    <a:pt x="275043" y="34759"/>
                  </a:lnTo>
                  <a:lnTo>
                    <a:pt x="274650" y="33197"/>
                  </a:lnTo>
                  <a:lnTo>
                    <a:pt x="273481" y="32410"/>
                  </a:lnTo>
                  <a:lnTo>
                    <a:pt x="272300" y="31241"/>
                  </a:lnTo>
                  <a:lnTo>
                    <a:pt x="271132" y="30454"/>
                  </a:lnTo>
                  <a:lnTo>
                    <a:pt x="269557" y="30073"/>
                  </a:lnTo>
                  <a:lnTo>
                    <a:pt x="267995" y="30073"/>
                  </a:lnTo>
                  <a:close/>
                </a:path>
                <a:path w="276225" h="108585">
                  <a:moveTo>
                    <a:pt x="170827" y="30073"/>
                  </a:moveTo>
                  <a:lnTo>
                    <a:pt x="105003" y="30073"/>
                  </a:lnTo>
                  <a:lnTo>
                    <a:pt x="105003" y="23431"/>
                  </a:lnTo>
                  <a:lnTo>
                    <a:pt x="105003" y="21856"/>
                  </a:lnTo>
                  <a:lnTo>
                    <a:pt x="105790" y="20688"/>
                  </a:lnTo>
                  <a:lnTo>
                    <a:pt x="106171" y="19138"/>
                  </a:lnTo>
                  <a:lnTo>
                    <a:pt x="107353" y="17970"/>
                  </a:lnTo>
                  <a:lnTo>
                    <a:pt x="108521" y="17183"/>
                  </a:lnTo>
                  <a:lnTo>
                    <a:pt x="109702" y="16395"/>
                  </a:lnTo>
                  <a:lnTo>
                    <a:pt x="111277" y="16014"/>
                  </a:lnTo>
                  <a:lnTo>
                    <a:pt x="112839" y="15620"/>
                  </a:lnTo>
                  <a:lnTo>
                    <a:pt x="162991" y="15620"/>
                  </a:lnTo>
                  <a:lnTo>
                    <a:pt x="164553" y="16014"/>
                  </a:lnTo>
                  <a:lnTo>
                    <a:pt x="166115" y="16395"/>
                  </a:lnTo>
                  <a:lnTo>
                    <a:pt x="167284" y="17183"/>
                  </a:lnTo>
                  <a:lnTo>
                    <a:pt x="168478" y="17970"/>
                  </a:lnTo>
                  <a:lnTo>
                    <a:pt x="169659" y="19138"/>
                  </a:lnTo>
                  <a:lnTo>
                    <a:pt x="170040" y="20688"/>
                  </a:lnTo>
                  <a:lnTo>
                    <a:pt x="170827" y="21856"/>
                  </a:lnTo>
                  <a:lnTo>
                    <a:pt x="170827" y="23431"/>
                  </a:lnTo>
                  <a:lnTo>
                    <a:pt x="170827" y="30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9879344" y="3963178"/>
              <a:ext cx="276225" cy="121920"/>
            </a:xfrm>
            <a:custGeom>
              <a:avLst/>
              <a:gdLst/>
              <a:ahLst/>
              <a:cxnLst/>
              <a:rect l="l" t="t" r="r" b="b"/>
              <a:pathLst>
                <a:path w="276225" h="121920">
                  <a:moveTo>
                    <a:pt x="0" y="0"/>
                  </a:moveTo>
                  <a:lnTo>
                    <a:pt x="0" y="114020"/>
                  </a:lnTo>
                  <a:lnTo>
                    <a:pt x="0" y="115582"/>
                  </a:lnTo>
                  <a:lnTo>
                    <a:pt x="787" y="116763"/>
                  </a:lnTo>
                  <a:lnTo>
                    <a:pt x="1168" y="118338"/>
                  </a:lnTo>
                  <a:lnTo>
                    <a:pt x="2349" y="119545"/>
                  </a:lnTo>
                  <a:lnTo>
                    <a:pt x="3517" y="120319"/>
                  </a:lnTo>
                  <a:lnTo>
                    <a:pt x="4699" y="121107"/>
                  </a:lnTo>
                  <a:lnTo>
                    <a:pt x="6273" y="121500"/>
                  </a:lnTo>
                  <a:lnTo>
                    <a:pt x="7835" y="121907"/>
                  </a:lnTo>
                  <a:lnTo>
                    <a:pt x="267995" y="121907"/>
                  </a:lnTo>
                  <a:lnTo>
                    <a:pt x="269557" y="121500"/>
                  </a:lnTo>
                  <a:lnTo>
                    <a:pt x="271132" y="121107"/>
                  </a:lnTo>
                  <a:lnTo>
                    <a:pt x="272300" y="120319"/>
                  </a:lnTo>
                  <a:lnTo>
                    <a:pt x="273481" y="119545"/>
                  </a:lnTo>
                  <a:lnTo>
                    <a:pt x="274650" y="118338"/>
                  </a:lnTo>
                  <a:lnTo>
                    <a:pt x="275043" y="116763"/>
                  </a:lnTo>
                  <a:lnTo>
                    <a:pt x="275831" y="115582"/>
                  </a:lnTo>
                  <a:lnTo>
                    <a:pt x="275831" y="114020"/>
                  </a:lnTo>
                  <a:lnTo>
                    <a:pt x="275831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0003531" y="3966988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40" h="15239">
                  <a:moveTo>
                    <a:pt x="27419" y="0"/>
                  </a:moveTo>
                  <a:lnTo>
                    <a:pt x="27419" y="7404"/>
                  </a:lnTo>
                  <a:lnTo>
                    <a:pt x="27038" y="8978"/>
                  </a:lnTo>
                  <a:lnTo>
                    <a:pt x="26644" y="10528"/>
                  </a:lnTo>
                  <a:lnTo>
                    <a:pt x="25857" y="12103"/>
                  </a:lnTo>
                  <a:lnTo>
                    <a:pt x="25069" y="12865"/>
                  </a:lnTo>
                  <a:lnTo>
                    <a:pt x="23901" y="14033"/>
                  </a:lnTo>
                  <a:lnTo>
                    <a:pt x="22339" y="14820"/>
                  </a:lnTo>
                  <a:lnTo>
                    <a:pt x="21158" y="15227"/>
                  </a:lnTo>
                  <a:lnTo>
                    <a:pt x="19583" y="15227"/>
                  </a:lnTo>
                  <a:lnTo>
                    <a:pt x="7848" y="15227"/>
                  </a:lnTo>
                  <a:lnTo>
                    <a:pt x="6273" y="15227"/>
                  </a:lnTo>
                  <a:lnTo>
                    <a:pt x="5105" y="14820"/>
                  </a:lnTo>
                  <a:lnTo>
                    <a:pt x="3543" y="14033"/>
                  </a:lnTo>
                  <a:lnTo>
                    <a:pt x="2362" y="12865"/>
                  </a:lnTo>
                  <a:lnTo>
                    <a:pt x="1574" y="12103"/>
                  </a:lnTo>
                  <a:lnTo>
                    <a:pt x="787" y="10528"/>
                  </a:lnTo>
                  <a:lnTo>
                    <a:pt x="406" y="8978"/>
                  </a:lnTo>
                  <a:lnTo>
                    <a:pt x="0" y="740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5" name="object 215"/>
          <p:cNvPicPr/>
          <p:nvPr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60720" y="669036"/>
            <a:ext cx="6431280" cy="403860"/>
          </a:xfrm>
          <a:custGeom>
            <a:avLst/>
            <a:gdLst/>
            <a:ahLst/>
            <a:cxnLst/>
            <a:rect l="l" t="t" r="r" b="b"/>
            <a:pathLst>
              <a:path w="6431280" h="403859">
                <a:moveTo>
                  <a:pt x="0" y="403859"/>
                </a:moveTo>
                <a:lnTo>
                  <a:pt x="6431280" y="403859"/>
                </a:lnTo>
                <a:lnTo>
                  <a:pt x="6431280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497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09936" y="614028"/>
            <a:ext cx="15538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05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8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42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800" b="1" spc="-290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2800" b="1" spc="-42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800" b="1" spc="-76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800" b="1" spc="-2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315" dirty="0">
                <a:solidFill>
                  <a:srgbClr val="FFFFFF"/>
                </a:solidFill>
                <a:latin typeface="Trebuchet MS"/>
                <a:cs typeface="Trebuchet MS"/>
              </a:rPr>
              <a:t>г</a:t>
            </a:r>
            <a:r>
              <a:rPr sz="2800" b="1" spc="-290" dirty="0">
                <a:solidFill>
                  <a:srgbClr val="FFFFFF"/>
                </a:solidFill>
                <a:latin typeface="Trebuchet MS"/>
                <a:cs typeface="Trebuchet MS"/>
              </a:rPr>
              <a:t>оду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68467" y="124968"/>
            <a:ext cx="6924040" cy="544195"/>
          </a:xfrm>
          <a:custGeom>
            <a:avLst/>
            <a:gdLst/>
            <a:ahLst/>
            <a:cxnLst/>
            <a:rect l="l" t="t" r="r" b="b"/>
            <a:pathLst>
              <a:path w="6924040" h="544195">
                <a:moveTo>
                  <a:pt x="6923532" y="0"/>
                </a:moveTo>
                <a:lnTo>
                  <a:pt x="0" y="0"/>
                </a:lnTo>
                <a:lnTo>
                  <a:pt x="0" y="544068"/>
                </a:lnTo>
                <a:lnTo>
                  <a:pt x="6923532" y="544068"/>
                </a:lnTo>
                <a:lnTo>
                  <a:pt x="6923532" y="0"/>
                </a:lnTo>
                <a:close/>
              </a:path>
            </a:pathLst>
          </a:custGeom>
          <a:solidFill>
            <a:srgbClr val="001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9389" y="1272320"/>
            <a:ext cx="5514340" cy="269303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3600" b="1" spc="-405" dirty="0">
                <a:solidFill>
                  <a:srgbClr val="C00000"/>
                </a:solidFill>
                <a:latin typeface="Trebuchet MS"/>
                <a:cs typeface="Trebuchet MS"/>
              </a:rPr>
              <a:t>50</a:t>
            </a:r>
            <a:r>
              <a:rPr sz="3600"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профориентационных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мероприятий,</a:t>
            </a:r>
            <a:endParaRPr sz="2000">
              <a:latin typeface="Trebuchet MS"/>
              <a:cs typeface="Trebuchet MS"/>
            </a:endParaRPr>
          </a:p>
          <a:p>
            <a:pPr marL="12700" marR="205104">
              <a:lnSpc>
                <a:spcPct val="100000"/>
              </a:lnSpc>
              <a:spcBef>
                <a:spcPts val="195"/>
              </a:spcBef>
            </a:pP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числе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которых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проведение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индивидуальных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тестирований, 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осуществление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профессиональной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диагностики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для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обучающихся </a:t>
            </a:r>
            <a:r>
              <a:rPr sz="1700" spc="-4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40" dirty="0">
                <a:solidFill>
                  <a:srgbClr val="1F3863"/>
                </a:solidFill>
                <a:latin typeface="Trebuchet MS"/>
                <a:cs typeface="Trebuchet MS"/>
              </a:rPr>
              <a:t>ш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к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229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к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240" dirty="0">
                <a:solidFill>
                  <a:srgbClr val="1F3863"/>
                </a:solidFill>
                <a:latin typeface="Trebuchet MS"/>
                <a:cs typeface="Trebuchet MS"/>
              </a:rPr>
              <a:t>лл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4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700" spc="-275" dirty="0">
                <a:solidFill>
                  <a:srgbClr val="1F3863"/>
                </a:solidFill>
                <a:latin typeface="Trebuchet MS"/>
                <a:cs typeface="Trebuchet MS"/>
              </a:rPr>
              <a:t>ж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й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3600" b="1" spc="-430" dirty="0">
                <a:solidFill>
                  <a:srgbClr val="C00000"/>
                </a:solidFill>
                <a:latin typeface="Trebuchet MS"/>
                <a:cs typeface="Trebuchet MS"/>
              </a:rPr>
              <a:t>8</a:t>
            </a:r>
            <a:r>
              <a:rPr sz="3600" b="1" spc="-405" dirty="0">
                <a:solidFill>
                  <a:srgbClr val="C00000"/>
                </a:solidFill>
                <a:latin typeface="Trebuchet MS"/>
                <a:cs typeface="Trebuchet MS"/>
              </a:rPr>
              <a:t>90</a:t>
            </a:r>
            <a:r>
              <a:rPr sz="3600"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узов</a:t>
            </a:r>
            <a:endParaRPr sz="2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200"/>
              </a:spcBef>
            </a:pP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приняли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участие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в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серии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вебинаров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РУМЦ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вопросам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обеспечения </a:t>
            </a:r>
            <a:r>
              <a:rPr sz="1700" spc="-5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специальных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условий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при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поступлении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лиц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1F3863"/>
                </a:solidFill>
                <a:latin typeface="Trebuchet MS"/>
                <a:cs typeface="Trebuchet MS"/>
              </a:rPr>
              <a:t>с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инвалидностью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ОВЗ</a:t>
            </a:r>
            <a:endParaRPr sz="17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981443" y="2950342"/>
            <a:ext cx="5210810" cy="1901189"/>
            <a:chOff x="6981443" y="2950342"/>
            <a:chExt cx="5210810" cy="1901189"/>
          </a:xfrm>
        </p:grpSpPr>
        <p:pic>
          <p:nvPicPr>
            <p:cNvPr id="7" name="object 7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7640" y="3892858"/>
              <a:ext cx="4579988" cy="9582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81443" y="3339083"/>
              <a:ext cx="5210556" cy="115671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067865" y="3624936"/>
              <a:ext cx="4751070" cy="753110"/>
            </a:xfrm>
            <a:custGeom>
              <a:avLst/>
              <a:gdLst/>
              <a:ahLst/>
              <a:cxnLst/>
              <a:rect l="l" t="t" r="r" b="b"/>
              <a:pathLst>
                <a:path w="4751070" h="753110">
                  <a:moveTo>
                    <a:pt x="0" y="752894"/>
                  </a:moveTo>
                  <a:lnTo>
                    <a:pt x="4750701" y="0"/>
                  </a:lnTo>
                </a:path>
              </a:pathLst>
            </a:custGeom>
            <a:ln w="76200">
              <a:solidFill>
                <a:srgbClr val="1D405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763049" y="3518016"/>
              <a:ext cx="243840" cy="226060"/>
            </a:xfrm>
            <a:custGeom>
              <a:avLst/>
              <a:gdLst/>
              <a:ahLst/>
              <a:cxnLst/>
              <a:rect l="l" t="t" r="r" b="b"/>
              <a:pathLst>
                <a:path w="243840" h="226060">
                  <a:moveTo>
                    <a:pt x="0" y="0"/>
                  </a:moveTo>
                  <a:lnTo>
                    <a:pt x="35788" y="225780"/>
                  </a:lnTo>
                  <a:lnTo>
                    <a:pt x="243674" y="77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40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800122" y="2950349"/>
              <a:ext cx="1307465" cy="553720"/>
            </a:xfrm>
            <a:custGeom>
              <a:avLst/>
              <a:gdLst/>
              <a:ahLst/>
              <a:cxnLst/>
              <a:rect l="l" t="t" r="r" b="b"/>
              <a:pathLst>
                <a:path w="1307465" h="553720">
                  <a:moveTo>
                    <a:pt x="157670" y="508850"/>
                  </a:moveTo>
                  <a:lnTo>
                    <a:pt x="123596" y="257022"/>
                  </a:lnTo>
                  <a:lnTo>
                    <a:pt x="110045" y="156806"/>
                  </a:lnTo>
                  <a:lnTo>
                    <a:pt x="67297" y="162585"/>
                  </a:lnTo>
                  <a:lnTo>
                    <a:pt x="0" y="217779"/>
                  </a:lnTo>
                  <a:lnTo>
                    <a:pt x="9931" y="291211"/>
                  </a:lnTo>
                  <a:lnTo>
                    <a:pt x="54470" y="257022"/>
                  </a:lnTo>
                  <a:lnTo>
                    <a:pt x="89776" y="518033"/>
                  </a:lnTo>
                  <a:lnTo>
                    <a:pt x="157670" y="508850"/>
                  </a:lnTo>
                  <a:close/>
                </a:path>
                <a:path w="1307465" h="553720">
                  <a:moveTo>
                    <a:pt x="316242" y="487400"/>
                  </a:moveTo>
                  <a:lnTo>
                    <a:pt x="282168" y="235572"/>
                  </a:lnTo>
                  <a:lnTo>
                    <a:pt x="268617" y="135356"/>
                  </a:lnTo>
                  <a:lnTo>
                    <a:pt x="225869" y="141135"/>
                  </a:lnTo>
                  <a:lnTo>
                    <a:pt x="158572" y="196329"/>
                  </a:lnTo>
                  <a:lnTo>
                    <a:pt x="168503" y="269760"/>
                  </a:lnTo>
                  <a:lnTo>
                    <a:pt x="213042" y="235572"/>
                  </a:lnTo>
                  <a:lnTo>
                    <a:pt x="248348" y="496582"/>
                  </a:lnTo>
                  <a:lnTo>
                    <a:pt x="316242" y="487400"/>
                  </a:lnTo>
                  <a:close/>
                </a:path>
                <a:path w="1307465" h="553720">
                  <a:moveTo>
                    <a:pt x="423900" y="411378"/>
                  </a:moveTo>
                  <a:lnTo>
                    <a:pt x="360032" y="420014"/>
                  </a:lnTo>
                  <a:lnTo>
                    <a:pt x="367868" y="553643"/>
                  </a:lnTo>
                  <a:lnTo>
                    <a:pt x="407593" y="548271"/>
                  </a:lnTo>
                  <a:lnTo>
                    <a:pt x="423900" y="411378"/>
                  </a:lnTo>
                  <a:close/>
                </a:path>
                <a:path w="1307465" h="553720">
                  <a:moveTo>
                    <a:pt x="655383" y="362762"/>
                  </a:moveTo>
                  <a:lnTo>
                    <a:pt x="653859" y="338785"/>
                  </a:lnTo>
                  <a:lnTo>
                    <a:pt x="633717" y="189928"/>
                  </a:lnTo>
                  <a:lnTo>
                    <a:pt x="628815" y="166382"/>
                  </a:lnTo>
                  <a:lnTo>
                    <a:pt x="626351" y="160020"/>
                  </a:lnTo>
                  <a:lnTo>
                    <a:pt x="620928" y="146011"/>
                  </a:lnTo>
                  <a:lnTo>
                    <a:pt x="610044" y="128841"/>
                  </a:lnTo>
                  <a:lnTo>
                    <a:pt x="596163" y="114858"/>
                  </a:lnTo>
                  <a:lnTo>
                    <a:pt x="587857" y="109601"/>
                  </a:lnTo>
                  <a:lnTo>
                    <a:pt x="587857" y="367271"/>
                  </a:lnTo>
                  <a:lnTo>
                    <a:pt x="583069" y="381520"/>
                  </a:lnTo>
                  <a:lnTo>
                    <a:pt x="573151" y="391033"/>
                  </a:lnTo>
                  <a:lnTo>
                    <a:pt x="558114" y="395782"/>
                  </a:lnTo>
                  <a:lnTo>
                    <a:pt x="542569" y="395160"/>
                  </a:lnTo>
                  <a:lnTo>
                    <a:pt x="517639" y="357733"/>
                  </a:lnTo>
                  <a:lnTo>
                    <a:pt x="497497" y="208864"/>
                  </a:lnTo>
                  <a:lnTo>
                    <a:pt x="497103" y="189344"/>
                  </a:lnTo>
                  <a:lnTo>
                    <a:pt x="501726" y="174879"/>
                  </a:lnTo>
                  <a:lnTo>
                    <a:pt x="511467" y="165214"/>
                  </a:lnTo>
                  <a:lnTo>
                    <a:pt x="526275" y="160426"/>
                  </a:lnTo>
                  <a:lnTo>
                    <a:pt x="534416" y="160020"/>
                  </a:lnTo>
                  <a:lnTo>
                    <a:pt x="541743" y="161150"/>
                  </a:lnTo>
                  <a:lnTo>
                    <a:pt x="567397" y="199415"/>
                  </a:lnTo>
                  <a:lnTo>
                    <a:pt x="587540" y="348272"/>
                  </a:lnTo>
                  <a:lnTo>
                    <a:pt x="587857" y="367271"/>
                  </a:lnTo>
                  <a:lnTo>
                    <a:pt x="587857" y="109601"/>
                  </a:lnTo>
                  <a:lnTo>
                    <a:pt x="579716" y="104432"/>
                  </a:lnTo>
                  <a:lnTo>
                    <a:pt x="561162" y="97891"/>
                  </a:lnTo>
                  <a:lnTo>
                    <a:pt x="540461" y="95262"/>
                  </a:lnTo>
                  <a:lnTo>
                    <a:pt x="517639" y="96545"/>
                  </a:lnTo>
                  <a:lnTo>
                    <a:pt x="476097" y="109410"/>
                  </a:lnTo>
                  <a:lnTo>
                    <a:pt x="447052" y="135039"/>
                  </a:lnTo>
                  <a:lnTo>
                    <a:pt x="431647" y="171615"/>
                  </a:lnTo>
                  <a:lnTo>
                    <a:pt x="429488" y="193344"/>
                  </a:lnTo>
                  <a:lnTo>
                    <a:pt x="431050" y="217347"/>
                  </a:lnTo>
                  <a:lnTo>
                    <a:pt x="451180" y="366204"/>
                  </a:lnTo>
                  <a:lnTo>
                    <a:pt x="463880" y="409994"/>
                  </a:lnTo>
                  <a:lnTo>
                    <a:pt x="488416" y="440804"/>
                  </a:lnTo>
                  <a:lnTo>
                    <a:pt x="523176" y="457415"/>
                  </a:lnTo>
                  <a:lnTo>
                    <a:pt x="543814" y="459955"/>
                  </a:lnTo>
                  <a:lnTo>
                    <a:pt x="566623" y="458647"/>
                  </a:lnTo>
                  <a:lnTo>
                    <a:pt x="608241" y="445909"/>
                  </a:lnTo>
                  <a:lnTo>
                    <a:pt x="637527" y="420636"/>
                  </a:lnTo>
                  <a:lnTo>
                    <a:pt x="649655" y="395782"/>
                  </a:lnTo>
                  <a:lnTo>
                    <a:pt x="653173" y="384390"/>
                  </a:lnTo>
                  <a:lnTo>
                    <a:pt x="655383" y="362762"/>
                  </a:lnTo>
                  <a:close/>
                </a:path>
                <a:path w="1307465" h="553720">
                  <a:moveTo>
                    <a:pt x="895934" y="330466"/>
                  </a:moveTo>
                  <a:lnTo>
                    <a:pt x="894842" y="316433"/>
                  </a:lnTo>
                  <a:lnTo>
                    <a:pt x="888111" y="266649"/>
                  </a:lnTo>
                  <a:lnTo>
                    <a:pt x="885710" y="254177"/>
                  </a:lnTo>
                  <a:lnTo>
                    <a:pt x="884859" y="251510"/>
                  </a:lnTo>
                  <a:lnTo>
                    <a:pt x="882053" y="242684"/>
                  </a:lnTo>
                  <a:lnTo>
                    <a:pt x="877087" y="231978"/>
                  </a:lnTo>
                  <a:lnTo>
                    <a:pt x="870826" y="222123"/>
                  </a:lnTo>
                  <a:lnTo>
                    <a:pt x="863434" y="213309"/>
                  </a:lnTo>
                  <a:lnTo>
                    <a:pt x="859586" y="209829"/>
                  </a:lnTo>
                  <a:lnTo>
                    <a:pt x="855091" y="205752"/>
                  </a:lnTo>
                  <a:lnTo>
                    <a:pt x="845807" y="199440"/>
                  </a:lnTo>
                  <a:lnTo>
                    <a:pt x="835571" y="194373"/>
                  </a:lnTo>
                  <a:lnTo>
                    <a:pt x="828700" y="192087"/>
                  </a:lnTo>
                  <a:lnTo>
                    <a:pt x="828700" y="334772"/>
                  </a:lnTo>
                  <a:lnTo>
                    <a:pt x="826884" y="342785"/>
                  </a:lnTo>
                  <a:lnTo>
                    <a:pt x="816978" y="355384"/>
                  </a:lnTo>
                  <a:lnTo>
                    <a:pt x="809650" y="359194"/>
                  </a:lnTo>
                  <a:lnTo>
                    <a:pt x="790194" y="361835"/>
                  </a:lnTo>
                  <a:lnTo>
                    <a:pt x="782193" y="360095"/>
                  </a:lnTo>
                  <a:lnTo>
                    <a:pt x="769632" y="350532"/>
                  </a:lnTo>
                  <a:lnTo>
                    <a:pt x="765835" y="343268"/>
                  </a:lnTo>
                  <a:lnTo>
                    <a:pt x="758532" y="289293"/>
                  </a:lnTo>
                  <a:lnTo>
                    <a:pt x="758088" y="282092"/>
                  </a:lnTo>
                  <a:lnTo>
                    <a:pt x="758786" y="275564"/>
                  </a:lnTo>
                  <a:lnTo>
                    <a:pt x="795591" y="251510"/>
                  </a:lnTo>
                  <a:lnTo>
                    <a:pt x="803605" y="253326"/>
                  </a:lnTo>
                  <a:lnTo>
                    <a:pt x="816203" y="263232"/>
                  </a:lnTo>
                  <a:lnTo>
                    <a:pt x="820039" y="270738"/>
                  </a:lnTo>
                  <a:lnTo>
                    <a:pt x="828700" y="334772"/>
                  </a:lnTo>
                  <a:lnTo>
                    <a:pt x="828700" y="192087"/>
                  </a:lnTo>
                  <a:lnTo>
                    <a:pt x="824585" y="190703"/>
                  </a:lnTo>
                  <a:lnTo>
                    <a:pt x="813092" y="188582"/>
                  </a:lnTo>
                  <a:lnTo>
                    <a:pt x="801052" y="187998"/>
                  </a:lnTo>
                  <a:lnTo>
                    <a:pt x="788492" y="188963"/>
                  </a:lnTo>
                  <a:lnTo>
                    <a:pt x="752233" y="204800"/>
                  </a:lnTo>
                  <a:lnTo>
                    <a:pt x="747788" y="209829"/>
                  </a:lnTo>
                  <a:lnTo>
                    <a:pt x="740232" y="154012"/>
                  </a:lnTo>
                  <a:lnTo>
                    <a:pt x="741807" y="146037"/>
                  </a:lnTo>
                  <a:lnTo>
                    <a:pt x="750798" y="134239"/>
                  </a:lnTo>
                  <a:lnTo>
                    <a:pt x="757897" y="130632"/>
                  </a:lnTo>
                  <a:lnTo>
                    <a:pt x="767626" y="129311"/>
                  </a:lnTo>
                  <a:lnTo>
                    <a:pt x="780008" y="129552"/>
                  </a:lnTo>
                  <a:lnTo>
                    <a:pt x="790016" y="133959"/>
                  </a:lnTo>
                  <a:lnTo>
                    <a:pt x="797636" y="142532"/>
                  </a:lnTo>
                  <a:lnTo>
                    <a:pt x="802881" y="155270"/>
                  </a:lnTo>
                  <a:lnTo>
                    <a:pt x="869772" y="146215"/>
                  </a:lnTo>
                  <a:lnTo>
                    <a:pt x="856983" y="107492"/>
                  </a:lnTo>
                  <a:lnTo>
                    <a:pt x="816673" y="70053"/>
                  </a:lnTo>
                  <a:lnTo>
                    <a:pt x="779957" y="61709"/>
                  </a:lnTo>
                  <a:lnTo>
                    <a:pt x="759142" y="62865"/>
                  </a:lnTo>
                  <a:lnTo>
                    <a:pt x="720115" y="74853"/>
                  </a:lnTo>
                  <a:lnTo>
                    <a:pt x="681710" y="114795"/>
                  </a:lnTo>
                  <a:lnTo>
                    <a:pt x="673049" y="151955"/>
                  </a:lnTo>
                  <a:lnTo>
                    <a:pt x="674204" y="173189"/>
                  </a:lnTo>
                  <a:lnTo>
                    <a:pt x="697230" y="343268"/>
                  </a:lnTo>
                  <a:lnTo>
                    <a:pt x="709320" y="381736"/>
                  </a:lnTo>
                  <a:lnTo>
                    <a:pt x="750100" y="419582"/>
                  </a:lnTo>
                  <a:lnTo>
                    <a:pt x="787615" y="428078"/>
                  </a:lnTo>
                  <a:lnTo>
                    <a:pt x="808901" y="426897"/>
                  </a:lnTo>
                  <a:lnTo>
                    <a:pt x="847915" y="414705"/>
                  </a:lnTo>
                  <a:lnTo>
                    <a:pt x="883653" y="380301"/>
                  </a:lnTo>
                  <a:lnTo>
                    <a:pt x="895350" y="343890"/>
                  </a:lnTo>
                  <a:lnTo>
                    <a:pt x="895934" y="330466"/>
                  </a:lnTo>
                  <a:close/>
                </a:path>
                <a:path w="1307465" h="553720">
                  <a:moveTo>
                    <a:pt x="1098854" y="140309"/>
                  </a:moveTo>
                  <a:lnTo>
                    <a:pt x="1090904" y="74828"/>
                  </a:lnTo>
                  <a:lnTo>
                    <a:pt x="1087894" y="61315"/>
                  </a:lnTo>
                  <a:lnTo>
                    <a:pt x="1084122" y="51676"/>
                  </a:lnTo>
                  <a:lnTo>
                    <a:pt x="1078357" y="42722"/>
                  </a:lnTo>
                  <a:lnTo>
                    <a:pt x="1070991" y="35521"/>
                  </a:lnTo>
                  <a:lnTo>
                    <a:pt x="1062291" y="30200"/>
                  </a:lnTo>
                  <a:lnTo>
                    <a:pt x="1058824" y="29044"/>
                  </a:lnTo>
                  <a:lnTo>
                    <a:pt x="1058824" y="142265"/>
                  </a:lnTo>
                  <a:lnTo>
                    <a:pt x="1058545" y="146126"/>
                  </a:lnTo>
                  <a:lnTo>
                    <a:pt x="1055255" y="152031"/>
                  </a:lnTo>
                  <a:lnTo>
                    <a:pt x="1051915" y="153847"/>
                  </a:lnTo>
                  <a:lnTo>
                    <a:pt x="1041857" y="155206"/>
                  </a:lnTo>
                  <a:lnTo>
                    <a:pt x="1038059" y="154266"/>
                  </a:lnTo>
                  <a:lnTo>
                    <a:pt x="1032929" y="149161"/>
                  </a:lnTo>
                  <a:lnTo>
                    <a:pt x="1031189" y="144526"/>
                  </a:lnTo>
                  <a:lnTo>
                    <a:pt x="1022032" y="76758"/>
                  </a:lnTo>
                  <a:lnTo>
                    <a:pt x="1022019" y="74828"/>
                  </a:lnTo>
                  <a:lnTo>
                    <a:pt x="1022337" y="70878"/>
                  </a:lnTo>
                  <a:lnTo>
                    <a:pt x="1025918" y="64579"/>
                  </a:lnTo>
                  <a:lnTo>
                    <a:pt x="1029335" y="62674"/>
                  </a:lnTo>
                  <a:lnTo>
                    <a:pt x="1039393" y="61315"/>
                  </a:lnTo>
                  <a:lnTo>
                    <a:pt x="1043101" y="62255"/>
                  </a:lnTo>
                  <a:lnTo>
                    <a:pt x="1047902" y="67411"/>
                  </a:lnTo>
                  <a:lnTo>
                    <a:pt x="1049578" y="72224"/>
                  </a:lnTo>
                  <a:lnTo>
                    <a:pt x="1058799" y="140309"/>
                  </a:lnTo>
                  <a:lnTo>
                    <a:pt x="1058824" y="142265"/>
                  </a:lnTo>
                  <a:lnTo>
                    <a:pt x="1058824" y="29044"/>
                  </a:lnTo>
                  <a:lnTo>
                    <a:pt x="1052474" y="26898"/>
                  </a:lnTo>
                  <a:lnTo>
                    <a:pt x="1041565" y="25590"/>
                  </a:lnTo>
                  <a:lnTo>
                    <a:pt x="1029538" y="26289"/>
                  </a:lnTo>
                  <a:lnTo>
                    <a:pt x="991781" y="46240"/>
                  </a:lnTo>
                  <a:lnTo>
                    <a:pt x="981989" y="76758"/>
                  </a:lnTo>
                  <a:lnTo>
                    <a:pt x="982776" y="89458"/>
                  </a:lnTo>
                  <a:lnTo>
                    <a:pt x="989914" y="142265"/>
                  </a:lnTo>
                  <a:lnTo>
                    <a:pt x="1010043" y="181279"/>
                  </a:lnTo>
                  <a:lnTo>
                    <a:pt x="1039685" y="190944"/>
                  </a:lnTo>
                  <a:lnTo>
                    <a:pt x="1051712" y="190233"/>
                  </a:lnTo>
                  <a:lnTo>
                    <a:pt x="1089253" y="170561"/>
                  </a:lnTo>
                  <a:lnTo>
                    <a:pt x="1097648" y="151688"/>
                  </a:lnTo>
                  <a:lnTo>
                    <a:pt x="1098854" y="140309"/>
                  </a:lnTo>
                  <a:close/>
                </a:path>
                <a:path w="1307465" h="553720">
                  <a:moveTo>
                    <a:pt x="1269238" y="0"/>
                  </a:moveTo>
                  <a:lnTo>
                    <a:pt x="1223975" y="6134"/>
                  </a:lnTo>
                  <a:lnTo>
                    <a:pt x="1029195" y="390956"/>
                  </a:lnTo>
                  <a:lnTo>
                    <a:pt x="1074445" y="384835"/>
                  </a:lnTo>
                  <a:lnTo>
                    <a:pt x="1269238" y="0"/>
                  </a:lnTo>
                  <a:close/>
                </a:path>
                <a:path w="1307465" h="553720">
                  <a:moveTo>
                    <a:pt x="1307274" y="314401"/>
                  </a:moveTo>
                  <a:lnTo>
                    <a:pt x="1299324" y="248920"/>
                  </a:lnTo>
                  <a:lnTo>
                    <a:pt x="1296314" y="235407"/>
                  </a:lnTo>
                  <a:lnTo>
                    <a:pt x="1292542" y="225767"/>
                  </a:lnTo>
                  <a:lnTo>
                    <a:pt x="1286776" y="216814"/>
                  </a:lnTo>
                  <a:lnTo>
                    <a:pt x="1279410" y="209626"/>
                  </a:lnTo>
                  <a:lnTo>
                    <a:pt x="1270711" y="204304"/>
                  </a:lnTo>
                  <a:lnTo>
                    <a:pt x="1267244" y="203136"/>
                  </a:lnTo>
                  <a:lnTo>
                    <a:pt x="1267244" y="316357"/>
                  </a:lnTo>
                  <a:lnTo>
                    <a:pt x="1266964" y="320217"/>
                  </a:lnTo>
                  <a:lnTo>
                    <a:pt x="1263675" y="326123"/>
                  </a:lnTo>
                  <a:lnTo>
                    <a:pt x="1260335" y="327939"/>
                  </a:lnTo>
                  <a:lnTo>
                    <a:pt x="1250276" y="329298"/>
                  </a:lnTo>
                  <a:lnTo>
                    <a:pt x="1246479" y="328358"/>
                  </a:lnTo>
                  <a:lnTo>
                    <a:pt x="1241348" y="323253"/>
                  </a:lnTo>
                  <a:lnTo>
                    <a:pt x="1239608" y="318617"/>
                  </a:lnTo>
                  <a:lnTo>
                    <a:pt x="1230452" y="250850"/>
                  </a:lnTo>
                  <a:lnTo>
                    <a:pt x="1230439" y="248920"/>
                  </a:lnTo>
                  <a:lnTo>
                    <a:pt x="1230757" y="244970"/>
                  </a:lnTo>
                  <a:lnTo>
                    <a:pt x="1234351" y="238671"/>
                  </a:lnTo>
                  <a:lnTo>
                    <a:pt x="1237754" y="236766"/>
                  </a:lnTo>
                  <a:lnTo>
                    <a:pt x="1247813" y="235407"/>
                  </a:lnTo>
                  <a:lnTo>
                    <a:pt x="1251534" y="236347"/>
                  </a:lnTo>
                  <a:lnTo>
                    <a:pt x="1256322" y="241503"/>
                  </a:lnTo>
                  <a:lnTo>
                    <a:pt x="1257998" y="246316"/>
                  </a:lnTo>
                  <a:lnTo>
                    <a:pt x="1267218" y="314401"/>
                  </a:lnTo>
                  <a:lnTo>
                    <a:pt x="1267244" y="316357"/>
                  </a:lnTo>
                  <a:lnTo>
                    <a:pt x="1267244" y="203136"/>
                  </a:lnTo>
                  <a:lnTo>
                    <a:pt x="1260894" y="200990"/>
                  </a:lnTo>
                  <a:lnTo>
                    <a:pt x="1249984" y="199682"/>
                  </a:lnTo>
                  <a:lnTo>
                    <a:pt x="1237957" y="200380"/>
                  </a:lnTo>
                  <a:lnTo>
                    <a:pt x="1200200" y="220332"/>
                  </a:lnTo>
                  <a:lnTo>
                    <a:pt x="1190409" y="250850"/>
                  </a:lnTo>
                  <a:lnTo>
                    <a:pt x="1191196" y="263550"/>
                  </a:lnTo>
                  <a:lnTo>
                    <a:pt x="1198333" y="316357"/>
                  </a:lnTo>
                  <a:lnTo>
                    <a:pt x="1218463" y="355371"/>
                  </a:lnTo>
                  <a:lnTo>
                    <a:pt x="1248105" y="365036"/>
                  </a:lnTo>
                  <a:lnTo>
                    <a:pt x="1260132" y="364324"/>
                  </a:lnTo>
                  <a:lnTo>
                    <a:pt x="1297673" y="344652"/>
                  </a:lnTo>
                  <a:lnTo>
                    <a:pt x="1306068" y="325780"/>
                  </a:lnTo>
                  <a:lnTo>
                    <a:pt x="1307274" y="314401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7035" y="3702969"/>
              <a:ext cx="1436301" cy="36068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9107810" y="3582611"/>
              <a:ext cx="572770" cy="280670"/>
            </a:xfrm>
            <a:custGeom>
              <a:avLst/>
              <a:gdLst/>
              <a:ahLst/>
              <a:cxnLst/>
              <a:rect l="l" t="t" r="r" b="b"/>
              <a:pathLst>
                <a:path w="572770" h="280670">
                  <a:moveTo>
                    <a:pt x="54313" y="60715"/>
                  </a:moveTo>
                  <a:lnTo>
                    <a:pt x="15137" y="73555"/>
                  </a:lnTo>
                  <a:lnTo>
                    <a:pt x="89" y="109074"/>
                  </a:lnTo>
                  <a:lnTo>
                    <a:pt x="0" y="111652"/>
                  </a:lnTo>
                  <a:lnTo>
                    <a:pt x="699" y="122587"/>
                  </a:lnTo>
                  <a:lnTo>
                    <a:pt x="18403" y="164751"/>
                  </a:lnTo>
                  <a:lnTo>
                    <a:pt x="32563" y="170783"/>
                  </a:lnTo>
                  <a:lnTo>
                    <a:pt x="26896" y="174014"/>
                  </a:lnTo>
                  <a:lnTo>
                    <a:pt x="9926" y="213866"/>
                  </a:lnTo>
                  <a:lnTo>
                    <a:pt x="10567" y="222345"/>
                  </a:lnTo>
                  <a:lnTo>
                    <a:pt x="24156" y="262095"/>
                  </a:lnTo>
                  <a:lnTo>
                    <a:pt x="60856" y="280391"/>
                  </a:lnTo>
                  <a:lnTo>
                    <a:pt x="72708" y="279775"/>
                  </a:lnTo>
                  <a:lnTo>
                    <a:pt x="84291" y="277221"/>
                  </a:lnTo>
                  <a:lnTo>
                    <a:pt x="94334" y="272913"/>
                  </a:lnTo>
                  <a:lnTo>
                    <a:pt x="102842" y="266848"/>
                  </a:lnTo>
                  <a:lnTo>
                    <a:pt x="107462" y="261665"/>
                  </a:lnTo>
                  <a:lnTo>
                    <a:pt x="62629" y="261665"/>
                  </a:lnTo>
                  <a:lnTo>
                    <a:pt x="55691" y="260656"/>
                  </a:lnTo>
                  <a:lnTo>
                    <a:pt x="30696" y="227463"/>
                  </a:lnTo>
                  <a:lnTo>
                    <a:pt x="29160" y="210433"/>
                  </a:lnTo>
                  <a:lnTo>
                    <a:pt x="29799" y="203494"/>
                  </a:lnTo>
                  <a:lnTo>
                    <a:pt x="58763" y="176651"/>
                  </a:lnTo>
                  <a:lnTo>
                    <a:pt x="66473" y="176268"/>
                  </a:lnTo>
                  <a:lnTo>
                    <a:pt x="103699" y="176268"/>
                  </a:lnTo>
                  <a:lnTo>
                    <a:pt x="100461" y="172754"/>
                  </a:lnTo>
                  <a:lnTo>
                    <a:pt x="94966" y="168532"/>
                  </a:lnTo>
                  <a:lnTo>
                    <a:pt x="89064" y="165610"/>
                  </a:lnTo>
                  <a:lnTo>
                    <a:pt x="82754" y="163989"/>
                  </a:lnTo>
                  <a:lnTo>
                    <a:pt x="89599" y="160826"/>
                  </a:lnTo>
                  <a:lnTo>
                    <a:pt x="91498" y="158465"/>
                  </a:lnTo>
                  <a:lnTo>
                    <a:pt x="49444" y="158465"/>
                  </a:lnTo>
                  <a:lnTo>
                    <a:pt x="43201" y="157420"/>
                  </a:lnTo>
                  <a:lnTo>
                    <a:pt x="20384" y="124454"/>
                  </a:lnTo>
                  <a:lnTo>
                    <a:pt x="19318" y="113519"/>
                  </a:lnTo>
                  <a:lnTo>
                    <a:pt x="19432" y="109074"/>
                  </a:lnTo>
                  <a:lnTo>
                    <a:pt x="45657" y="79762"/>
                  </a:lnTo>
                  <a:lnTo>
                    <a:pt x="52498" y="79450"/>
                  </a:lnTo>
                  <a:lnTo>
                    <a:pt x="89488" y="79450"/>
                  </a:lnTo>
                  <a:lnTo>
                    <a:pt x="88838" y="78408"/>
                  </a:lnTo>
                  <a:lnTo>
                    <a:pt x="81877" y="71152"/>
                  </a:lnTo>
                  <a:lnTo>
                    <a:pt x="73677" y="65649"/>
                  </a:lnTo>
                  <a:lnTo>
                    <a:pt x="64488" y="62170"/>
                  </a:lnTo>
                  <a:lnTo>
                    <a:pt x="54313" y="60715"/>
                  </a:lnTo>
                  <a:close/>
                </a:path>
                <a:path w="572770" h="280670">
                  <a:moveTo>
                    <a:pt x="103699" y="176268"/>
                  </a:moveTo>
                  <a:lnTo>
                    <a:pt x="66473" y="176268"/>
                  </a:lnTo>
                  <a:lnTo>
                    <a:pt x="73505" y="177292"/>
                  </a:lnTo>
                  <a:lnTo>
                    <a:pt x="79855" y="179726"/>
                  </a:lnTo>
                  <a:lnTo>
                    <a:pt x="99619" y="218141"/>
                  </a:lnTo>
                  <a:lnTo>
                    <a:pt x="100193" y="226737"/>
                  </a:lnTo>
                  <a:lnTo>
                    <a:pt x="99476" y="234520"/>
                  </a:lnTo>
                  <a:lnTo>
                    <a:pt x="70219" y="261283"/>
                  </a:lnTo>
                  <a:lnTo>
                    <a:pt x="62629" y="261665"/>
                  </a:lnTo>
                  <a:lnTo>
                    <a:pt x="107462" y="261665"/>
                  </a:lnTo>
                  <a:lnTo>
                    <a:pt x="109817" y="259023"/>
                  </a:lnTo>
                  <a:lnTo>
                    <a:pt x="115023" y="249778"/>
                  </a:lnTo>
                  <a:lnTo>
                    <a:pt x="118237" y="239454"/>
                  </a:lnTo>
                  <a:lnTo>
                    <a:pt x="119461" y="228046"/>
                  </a:lnTo>
                  <a:lnTo>
                    <a:pt x="118695" y="215551"/>
                  </a:lnTo>
                  <a:lnTo>
                    <a:pt x="105550" y="178276"/>
                  </a:lnTo>
                  <a:lnTo>
                    <a:pt x="103699" y="176268"/>
                  </a:lnTo>
                  <a:close/>
                </a:path>
                <a:path w="572770" h="280670">
                  <a:moveTo>
                    <a:pt x="89488" y="79450"/>
                  </a:moveTo>
                  <a:lnTo>
                    <a:pt x="52498" y="79450"/>
                  </a:lnTo>
                  <a:lnTo>
                    <a:pt x="58771" y="80439"/>
                  </a:lnTo>
                  <a:lnTo>
                    <a:pt x="64475" y="82727"/>
                  </a:lnTo>
                  <a:lnTo>
                    <a:pt x="82821" y="124688"/>
                  </a:lnTo>
                  <a:lnTo>
                    <a:pt x="82258" y="132404"/>
                  </a:lnTo>
                  <a:lnTo>
                    <a:pt x="49444" y="158465"/>
                  </a:lnTo>
                  <a:lnTo>
                    <a:pt x="91498" y="158465"/>
                  </a:lnTo>
                  <a:lnTo>
                    <a:pt x="101932" y="121727"/>
                  </a:lnTo>
                  <a:lnTo>
                    <a:pt x="101270" y="113519"/>
                  </a:lnTo>
                  <a:lnTo>
                    <a:pt x="100673" y="109074"/>
                  </a:lnTo>
                  <a:lnTo>
                    <a:pt x="98235" y="97367"/>
                  </a:lnTo>
                  <a:lnTo>
                    <a:pt x="94290" y="87146"/>
                  </a:lnTo>
                  <a:lnTo>
                    <a:pt x="89488" y="79450"/>
                  </a:lnTo>
                  <a:close/>
                </a:path>
                <a:path w="572770" h="280670">
                  <a:moveTo>
                    <a:pt x="259708" y="32934"/>
                  </a:moveTo>
                  <a:lnTo>
                    <a:pt x="220534" y="45774"/>
                  </a:lnTo>
                  <a:lnTo>
                    <a:pt x="205487" y="81286"/>
                  </a:lnTo>
                  <a:lnTo>
                    <a:pt x="205396" y="83864"/>
                  </a:lnTo>
                  <a:lnTo>
                    <a:pt x="206096" y="94812"/>
                  </a:lnTo>
                  <a:lnTo>
                    <a:pt x="223800" y="136963"/>
                  </a:lnTo>
                  <a:lnTo>
                    <a:pt x="237960" y="142996"/>
                  </a:lnTo>
                  <a:lnTo>
                    <a:pt x="232293" y="146232"/>
                  </a:lnTo>
                  <a:lnTo>
                    <a:pt x="215321" y="186078"/>
                  </a:lnTo>
                  <a:lnTo>
                    <a:pt x="215964" y="194558"/>
                  </a:lnTo>
                  <a:lnTo>
                    <a:pt x="229546" y="234320"/>
                  </a:lnTo>
                  <a:lnTo>
                    <a:pt x="266253" y="252611"/>
                  </a:lnTo>
                  <a:lnTo>
                    <a:pt x="278105" y="251987"/>
                  </a:lnTo>
                  <a:lnTo>
                    <a:pt x="289683" y="249439"/>
                  </a:lnTo>
                  <a:lnTo>
                    <a:pt x="299727" y="245131"/>
                  </a:lnTo>
                  <a:lnTo>
                    <a:pt x="308237" y="239062"/>
                  </a:lnTo>
                  <a:lnTo>
                    <a:pt x="312855" y="233882"/>
                  </a:lnTo>
                  <a:lnTo>
                    <a:pt x="268021" y="233882"/>
                  </a:lnTo>
                  <a:lnTo>
                    <a:pt x="261087" y="232870"/>
                  </a:lnTo>
                  <a:lnTo>
                    <a:pt x="236093" y="199676"/>
                  </a:lnTo>
                  <a:lnTo>
                    <a:pt x="234556" y="182658"/>
                  </a:lnTo>
                  <a:lnTo>
                    <a:pt x="235195" y="175712"/>
                  </a:lnTo>
                  <a:lnTo>
                    <a:pt x="264160" y="148876"/>
                  </a:lnTo>
                  <a:lnTo>
                    <a:pt x="271869" y="148487"/>
                  </a:lnTo>
                  <a:lnTo>
                    <a:pt x="309102" y="148487"/>
                  </a:lnTo>
                  <a:lnTo>
                    <a:pt x="305856" y="144966"/>
                  </a:lnTo>
                  <a:lnTo>
                    <a:pt x="300358" y="140744"/>
                  </a:lnTo>
                  <a:lnTo>
                    <a:pt x="294456" y="137823"/>
                  </a:lnTo>
                  <a:lnTo>
                    <a:pt x="288151" y="136201"/>
                  </a:lnTo>
                  <a:lnTo>
                    <a:pt x="294983" y="133039"/>
                  </a:lnTo>
                  <a:lnTo>
                    <a:pt x="296882" y="130688"/>
                  </a:lnTo>
                  <a:lnTo>
                    <a:pt x="254841" y="130688"/>
                  </a:lnTo>
                  <a:lnTo>
                    <a:pt x="248598" y="129638"/>
                  </a:lnTo>
                  <a:lnTo>
                    <a:pt x="225768" y="96679"/>
                  </a:lnTo>
                  <a:lnTo>
                    <a:pt x="224714" y="85731"/>
                  </a:lnTo>
                  <a:lnTo>
                    <a:pt x="224829" y="81286"/>
                  </a:lnTo>
                  <a:lnTo>
                    <a:pt x="251054" y="51975"/>
                  </a:lnTo>
                  <a:lnTo>
                    <a:pt x="257895" y="51663"/>
                  </a:lnTo>
                  <a:lnTo>
                    <a:pt x="294886" y="51663"/>
                  </a:lnTo>
                  <a:lnTo>
                    <a:pt x="294235" y="50620"/>
                  </a:lnTo>
                  <a:lnTo>
                    <a:pt x="287274" y="43364"/>
                  </a:lnTo>
                  <a:lnTo>
                    <a:pt x="279068" y="37868"/>
                  </a:lnTo>
                  <a:lnTo>
                    <a:pt x="269880" y="34391"/>
                  </a:lnTo>
                  <a:lnTo>
                    <a:pt x="259708" y="32934"/>
                  </a:lnTo>
                  <a:close/>
                </a:path>
                <a:path w="572770" h="280670">
                  <a:moveTo>
                    <a:pt x="309102" y="148487"/>
                  </a:moveTo>
                  <a:lnTo>
                    <a:pt x="271869" y="148487"/>
                  </a:lnTo>
                  <a:lnTo>
                    <a:pt x="278897" y="149511"/>
                  </a:lnTo>
                  <a:lnTo>
                    <a:pt x="285247" y="151944"/>
                  </a:lnTo>
                  <a:lnTo>
                    <a:pt x="305016" y="190354"/>
                  </a:lnTo>
                  <a:lnTo>
                    <a:pt x="305588" y="198955"/>
                  </a:lnTo>
                  <a:lnTo>
                    <a:pt x="304867" y="206738"/>
                  </a:lnTo>
                  <a:lnTo>
                    <a:pt x="275603" y="233508"/>
                  </a:lnTo>
                  <a:lnTo>
                    <a:pt x="268021" y="233882"/>
                  </a:lnTo>
                  <a:lnTo>
                    <a:pt x="312855" y="233882"/>
                  </a:lnTo>
                  <a:lnTo>
                    <a:pt x="315214" y="231235"/>
                  </a:lnTo>
                  <a:lnTo>
                    <a:pt x="320420" y="221996"/>
                  </a:lnTo>
                  <a:lnTo>
                    <a:pt x="323634" y="211672"/>
                  </a:lnTo>
                  <a:lnTo>
                    <a:pt x="324858" y="200265"/>
                  </a:lnTo>
                  <a:lnTo>
                    <a:pt x="324092" y="187776"/>
                  </a:lnTo>
                  <a:lnTo>
                    <a:pt x="310947" y="150489"/>
                  </a:lnTo>
                  <a:lnTo>
                    <a:pt x="309102" y="148487"/>
                  </a:lnTo>
                  <a:close/>
                </a:path>
                <a:path w="572770" h="280670">
                  <a:moveTo>
                    <a:pt x="294886" y="51663"/>
                  </a:moveTo>
                  <a:lnTo>
                    <a:pt x="257895" y="51663"/>
                  </a:lnTo>
                  <a:lnTo>
                    <a:pt x="264168" y="52651"/>
                  </a:lnTo>
                  <a:lnTo>
                    <a:pt x="269872" y="54939"/>
                  </a:lnTo>
                  <a:lnTo>
                    <a:pt x="288216" y="96901"/>
                  </a:lnTo>
                  <a:lnTo>
                    <a:pt x="287651" y="104616"/>
                  </a:lnTo>
                  <a:lnTo>
                    <a:pt x="254841" y="130688"/>
                  </a:lnTo>
                  <a:lnTo>
                    <a:pt x="296882" y="130688"/>
                  </a:lnTo>
                  <a:lnTo>
                    <a:pt x="307324" y="93941"/>
                  </a:lnTo>
                  <a:lnTo>
                    <a:pt x="306667" y="85731"/>
                  </a:lnTo>
                  <a:lnTo>
                    <a:pt x="306070" y="81286"/>
                  </a:lnTo>
                  <a:lnTo>
                    <a:pt x="303632" y="69580"/>
                  </a:lnTo>
                  <a:lnTo>
                    <a:pt x="299687" y="59358"/>
                  </a:lnTo>
                  <a:lnTo>
                    <a:pt x="294886" y="51663"/>
                  </a:lnTo>
                  <a:close/>
                </a:path>
                <a:path w="572770" h="280670">
                  <a:moveTo>
                    <a:pt x="420068" y="33420"/>
                  </a:moveTo>
                  <a:lnTo>
                    <a:pt x="386030" y="33420"/>
                  </a:lnTo>
                  <a:lnTo>
                    <a:pt x="393802" y="35287"/>
                  </a:lnTo>
                  <a:lnTo>
                    <a:pt x="406451" y="45244"/>
                  </a:lnTo>
                  <a:lnTo>
                    <a:pt x="410236" y="52356"/>
                  </a:lnTo>
                  <a:lnTo>
                    <a:pt x="412484" y="68955"/>
                  </a:lnTo>
                  <a:lnTo>
                    <a:pt x="411899" y="76409"/>
                  </a:lnTo>
                  <a:lnTo>
                    <a:pt x="393545" y="116957"/>
                  </a:lnTo>
                  <a:lnTo>
                    <a:pt x="383972" y="131693"/>
                  </a:lnTo>
                  <a:lnTo>
                    <a:pt x="378336" y="140360"/>
                  </a:lnTo>
                  <a:lnTo>
                    <a:pt x="357813" y="177065"/>
                  </a:lnTo>
                  <a:lnTo>
                    <a:pt x="350168" y="216522"/>
                  </a:lnTo>
                  <a:lnTo>
                    <a:pt x="350901" y="224885"/>
                  </a:lnTo>
                  <a:lnTo>
                    <a:pt x="352844" y="239160"/>
                  </a:lnTo>
                  <a:lnTo>
                    <a:pt x="454889" y="225355"/>
                  </a:lnTo>
                  <a:lnTo>
                    <a:pt x="453946" y="218395"/>
                  </a:lnTo>
                  <a:lnTo>
                    <a:pt x="369456" y="218395"/>
                  </a:lnTo>
                  <a:lnTo>
                    <a:pt x="368529" y="211512"/>
                  </a:lnTo>
                  <a:lnTo>
                    <a:pt x="381750" y="171063"/>
                  </a:lnTo>
                  <a:lnTo>
                    <a:pt x="405065" y="134361"/>
                  </a:lnTo>
                  <a:lnTo>
                    <a:pt x="409877" y="126822"/>
                  </a:lnTo>
                  <a:lnTo>
                    <a:pt x="428790" y="87484"/>
                  </a:lnTo>
                  <a:lnTo>
                    <a:pt x="431478" y="66197"/>
                  </a:lnTo>
                  <a:lnTo>
                    <a:pt x="430873" y="58972"/>
                  </a:lnTo>
                  <a:lnTo>
                    <a:pt x="428635" y="48976"/>
                  </a:lnTo>
                  <a:lnTo>
                    <a:pt x="424777" y="40095"/>
                  </a:lnTo>
                  <a:lnTo>
                    <a:pt x="420068" y="33420"/>
                  </a:lnTo>
                  <a:close/>
                </a:path>
                <a:path w="572770" h="280670">
                  <a:moveTo>
                    <a:pt x="537861" y="17481"/>
                  </a:moveTo>
                  <a:lnTo>
                    <a:pt x="503835" y="17481"/>
                  </a:lnTo>
                  <a:lnTo>
                    <a:pt x="511594" y="19348"/>
                  </a:lnTo>
                  <a:lnTo>
                    <a:pt x="524256" y="29305"/>
                  </a:lnTo>
                  <a:lnTo>
                    <a:pt x="528042" y="36423"/>
                  </a:lnTo>
                  <a:lnTo>
                    <a:pt x="530289" y="53016"/>
                  </a:lnTo>
                  <a:lnTo>
                    <a:pt x="529692" y="60484"/>
                  </a:lnTo>
                  <a:lnTo>
                    <a:pt x="511350" y="101019"/>
                  </a:lnTo>
                  <a:lnTo>
                    <a:pt x="501777" y="115754"/>
                  </a:lnTo>
                  <a:lnTo>
                    <a:pt x="496136" y="124427"/>
                  </a:lnTo>
                  <a:lnTo>
                    <a:pt x="475615" y="161128"/>
                  </a:lnTo>
                  <a:lnTo>
                    <a:pt x="467968" y="200586"/>
                  </a:lnTo>
                  <a:lnTo>
                    <a:pt x="468649" y="208294"/>
                  </a:lnTo>
                  <a:lnTo>
                    <a:pt x="468772" y="209429"/>
                  </a:lnTo>
                  <a:lnTo>
                    <a:pt x="470637" y="223234"/>
                  </a:lnTo>
                  <a:lnTo>
                    <a:pt x="572681" y="209429"/>
                  </a:lnTo>
                  <a:lnTo>
                    <a:pt x="571737" y="202457"/>
                  </a:lnTo>
                  <a:lnTo>
                    <a:pt x="487249" y="202457"/>
                  </a:lnTo>
                  <a:lnTo>
                    <a:pt x="486321" y="195574"/>
                  </a:lnTo>
                  <a:lnTo>
                    <a:pt x="499542" y="155124"/>
                  </a:lnTo>
                  <a:lnTo>
                    <a:pt x="522868" y="118430"/>
                  </a:lnTo>
                  <a:lnTo>
                    <a:pt x="527755" y="110769"/>
                  </a:lnTo>
                  <a:lnTo>
                    <a:pt x="546583" y="71545"/>
                  </a:lnTo>
                  <a:lnTo>
                    <a:pt x="549246" y="51473"/>
                  </a:lnTo>
                  <a:lnTo>
                    <a:pt x="549163" y="48976"/>
                  </a:lnTo>
                  <a:lnTo>
                    <a:pt x="548666" y="43034"/>
                  </a:lnTo>
                  <a:lnTo>
                    <a:pt x="546427" y="33038"/>
                  </a:lnTo>
                  <a:lnTo>
                    <a:pt x="542570" y="24157"/>
                  </a:lnTo>
                  <a:lnTo>
                    <a:pt x="537861" y="17481"/>
                  </a:lnTo>
                  <a:close/>
                </a:path>
                <a:path w="572770" h="280670">
                  <a:moveTo>
                    <a:pt x="452425" y="207169"/>
                  </a:moveTo>
                  <a:lnTo>
                    <a:pt x="369456" y="218395"/>
                  </a:lnTo>
                  <a:lnTo>
                    <a:pt x="453946" y="218395"/>
                  </a:lnTo>
                  <a:lnTo>
                    <a:pt x="452425" y="207169"/>
                  </a:lnTo>
                  <a:close/>
                </a:path>
                <a:path w="572770" h="280670">
                  <a:moveTo>
                    <a:pt x="570218" y="191243"/>
                  </a:moveTo>
                  <a:lnTo>
                    <a:pt x="487249" y="202457"/>
                  </a:lnTo>
                  <a:lnTo>
                    <a:pt x="571737" y="202457"/>
                  </a:lnTo>
                  <a:lnTo>
                    <a:pt x="570218" y="191243"/>
                  </a:lnTo>
                  <a:close/>
                </a:path>
                <a:path w="572770" h="280670">
                  <a:moveTo>
                    <a:pt x="384994" y="15938"/>
                  </a:moveTo>
                  <a:lnTo>
                    <a:pt x="347959" y="28428"/>
                  </a:lnTo>
                  <a:lnTo>
                    <a:pt x="331957" y="66197"/>
                  </a:lnTo>
                  <a:lnTo>
                    <a:pt x="332000" y="71545"/>
                  </a:lnTo>
                  <a:lnTo>
                    <a:pt x="332118" y="79330"/>
                  </a:lnTo>
                  <a:lnTo>
                    <a:pt x="351066" y="76765"/>
                  </a:lnTo>
                  <a:lnTo>
                    <a:pt x="350695" y="68955"/>
                  </a:lnTo>
                  <a:lnTo>
                    <a:pt x="350726" y="66197"/>
                  </a:lnTo>
                  <a:lnTo>
                    <a:pt x="386030" y="33420"/>
                  </a:lnTo>
                  <a:lnTo>
                    <a:pt x="420068" y="33420"/>
                  </a:lnTo>
                  <a:lnTo>
                    <a:pt x="419300" y="32332"/>
                  </a:lnTo>
                  <a:lnTo>
                    <a:pt x="412204" y="25686"/>
                  </a:lnTo>
                  <a:lnTo>
                    <a:pt x="403910" y="20539"/>
                  </a:lnTo>
                  <a:lnTo>
                    <a:pt x="394840" y="17291"/>
                  </a:lnTo>
                  <a:lnTo>
                    <a:pt x="384994" y="15938"/>
                  </a:lnTo>
                  <a:close/>
                </a:path>
                <a:path w="572770" h="280670">
                  <a:moveTo>
                    <a:pt x="502793" y="0"/>
                  </a:moveTo>
                  <a:lnTo>
                    <a:pt x="465751" y="12495"/>
                  </a:lnTo>
                  <a:lnTo>
                    <a:pt x="449931" y="48976"/>
                  </a:lnTo>
                  <a:lnTo>
                    <a:pt x="449833" y="57418"/>
                  </a:lnTo>
                  <a:lnTo>
                    <a:pt x="449923" y="63392"/>
                  </a:lnTo>
                  <a:lnTo>
                    <a:pt x="468859" y="60827"/>
                  </a:lnTo>
                  <a:lnTo>
                    <a:pt x="468456" y="52356"/>
                  </a:lnTo>
                  <a:lnTo>
                    <a:pt x="468518" y="50259"/>
                  </a:lnTo>
                  <a:lnTo>
                    <a:pt x="503835" y="17481"/>
                  </a:lnTo>
                  <a:lnTo>
                    <a:pt x="537861" y="17481"/>
                  </a:lnTo>
                  <a:lnTo>
                    <a:pt x="537093" y="16393"/>
                  </a:lnTo>
                  <a:lnTo>
                    <a:pt x="529997" y="9747"/>
                  </a:lnTo>
                  <a:lnTo>
                    <a:pt x="521710" y="4601"/>
                  </a:lnTo>
                  <a:lnTo>
                    <a:pt x="512642" y="1352"/>
                  </a:lnTo>
                  <a:lnTo>
                    <a:pt x="502793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46142" y="3378982"/>
              <a:ext cx="1639111" cy="392744"/>
            </a:xfrm>
            <a:prstGeom prst="rect">
              <a:avLst/>
            </a:prstGeom>
          </p:spPr>
        </p:pic>
      </p:grpSp>
      <p:sp>
        <p:nvSpPr>
          <p:cNvPr id="15" name="object 15"/>
          <p:cNvSpPr/>
          <p:nvPr/>
        </p:nvSpPr>
        <p:spPr>
          <a:xfrm>
            <a:off x="381764" y="1812798"/>
            <a:ext cx="0" cy="835025"/>
          </a:xfrm>
          <a:custGeom>
            <a:avLst/>
            <a:gdLst/>
            <a:ahLst/>
            <a:cxnLst/>
            <a:rect l="l" t="t" r="r" b="b"/>
            <a:pathLst>
              <a:path h="835025">
                <a:moveTo>
                  <a:pt x="0" y="0"/>
                </a:moveTo>
                <a:lnTo>
                  <a:pt x="0" y="834542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82163" y="95261"/>
            <a:ext cx="52774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365" dirty="0">
                <a:solidFill>
                  <a:srgbClr val="FFFFFF"/>
                </a:solidFill>
                <a:latin typeface="Trebuchet MS"/>
                <a:cs typeface="Trebuchet MS"/>
              </a:rPr>
              <a:t>П</a:t>
            </a:r>
            <a:r>
              <a:rPr sz="3200" b="1" spc="-370" dirty="0">
                <a:solidFill>
                  <a:srgbClr val="FFFFFF"/>
                </a:solidFill>
                <a:latin typeface="Trebuchet MS"/>
                <a:cs typeface="Trebuchet MS"/>
              </a:rPr>
              <a:t>РО</a:t>
            </a:r>
            <a:r>
              <a:rPr sz="3200" b="1" spc="-325" dirty="0">
                <a:solidFill>
                  <a:srgbClr val="FFFFFF"/>
                </a:solidFill>
                <a:latin typeface="Trebuchet MS"/>
                <a:cs typeface="Trebuchet MS"/>
              </a:rPr>
              <a:t>Ф</a:t>
            </a:r>
            <a:r>
              <a:rPr sz="3200" b="1" spc="-53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3200" b="1" spc="-290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3200" b="1" spc="-350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3200" b="1" spc="-465" dirty="0">
                <a:solidFill>
                  <a:srgbClr val="FFFFFF"/>
                </a:solidFill>
                <a:latin typeface="Trebuchet MS"/>
                <a:cs typeface="Trebuchet MS"/>
              </a:rPr>
              <a:t>ЕН</a:t>
            </a:r>
            <a:r>
              <a:rPr sz="3200" b="1" spc="-480" dirty="0">
                <a:solidFill>
                  <a:srgbClr val="FFFFFF"/>
                </a:solidFill>
                <a:latin typeface="Trebuchet MS"/>
                <a:cs typeface="Trebuchet MS"/>
              </a:rPr>
              <a:t>Т</a:t>
            </a:r>
            <a:r>
              <a:rPr sz="3200" b="1" spc="-400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r>
              <a:rPr sz="3200" b="1" spc="-425" dirty="0">
                <a:solidFill>
                  <a:srgbClr val="FFFFFF"/>
                </a:solidFill>
                <a:latin typeface="Trebuchet MS"/>
                <a:cs typeface="Trebuchet MS"/>
              </a:rPr>
              <a:t>Ц</a:t>
            </a:r>
            <a:r>
              <a:rPr sz="3200" b="1" spc="-430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3200" b="1" spc="-53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3200" b="1" spc="-440" dirty="0">
                <a:solidFill>
                  <a:srgbClr val="FFFFFF"/>
                </a:solidFill>
                <a:latin typeface="Trebuchet MS"/>
                <a:cs typeface="Trebuchet MS"/>
              </a:rPr>
              <a:t>НН</a:t>
            </a:r>
            <a:r>
              <a:rPr sz="3200" b="1" spc="-425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r>
              <a:rPr sz="3200" b="1" spc="-365" dirty="0">
                <a:solidFill>
                  <a:srgbClr val="FFFFFF"/>
                </a:solidFill>
                <a:latin typeface="Trebuchet MS"/>
                <a:cs typeface="Trebuchet MS"/>
              </a:rPr>
              <a:t>Я</a:t>
            </a:r>
            <a:r>
              <a:rPr sz="3200" b="1" spc="-3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310" dirty="0">
                <a:solidFill>
                  <a:srgbClr val="FFFFFF"/>
                </a:solidFill>
                <a:latin typeface="Trebuchet MS"/>
                <a:cs typeface="Trebuchet MS"/>
              </a:rPr>
              <a:t>РАБ</a:t>
            </a:r>
            <a:r>
              <a:rPr sz="3200" b="1" spc="-53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3200" b="1" spc="-645" dirty="0">
                <a:solidFill>
                  <a:srgbClr val="FFFFFF"/>
                </a:solidFill>
                <a:latin typeface="Trebuchet MS"/>
                <a:cs typeface="Trebuchet MS"/>
              </a:rPr>
              <a:t>Т</a:t>
            </a:r>
            <a:r>
              <a:rPr sz="3200" b="1" spc="-459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1764" y="3374897"/>
            <a:ext cx="0" cy="791845"/>
          </a:xfrm>
          <a:custGeom>
            <a:avLst/>
            <a:gdLst/>
            <a:ahLst/>
            <a:cxnLst/>
            <a:rect l="l" t="t" r="r" b="b"/>
            <a:pathLst>
              <a:path h="791845">
                <a:moveTo>
                  <a:pt x="0" y="0"/>
                </a:moveTo>
                <a:lnTo>
                  <a:pt x="0" y="791375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9389" y="4528274"/>
            <a:ext cx="2787015" cy="9099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3600" b="1" spc="-459" dirty="0">
                <a:solidFill>
                  <a:srgbClr val="C00000"/>
                </a:solidFill>
                <a:latin typeface="Trebuchet MS"/>
                <a:cs typeface="Trebuchet MS"/>
              </a:rPr>
              <a:t>4</a:t>
            </a:r>
            <a:r>
              <a:rPr sz="3600" b="1" spc="-36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600" b="1" spc="-390" dirty="0">
                <a:solidFill>
                  <a:srgbClr val="C00000"/>
                </a:solidFill>
                <a:latin typeface="Trebuchet MS"/>
                <a:cs typeface="Trebuchet MS"/>
              </a:rPr>
              <a:t>500</a:t>
            </a:r>
            <a:r>
              <a:rPr sz="3600" b="1" spc="-3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он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ь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ц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й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114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щ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250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1F3863"/>
                </a:solidFill>
                <a:latin typeface="Trebuchet MS"/>
                <a:cs typeface="Trebuchet MS"/>
              </a:rPr>
              <a:t>c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ll</a:t>
            </a:r>
            <a:r>
              <a:rPr sz="1700" spc="-65" dirty="0">
                <a:solidFill>
                  <a:srgbClr val="1F3863"/>
                </a:solidFill>
                <a:latin typeface="Trebuchet MS"/>
                <a:cs typeface="Trebuchet MS"/>
              </a:rPr>
              <a:t>-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ц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265" dirty="0">
                <a:solidFill>
                  <a:srgbClr val="1F3863"/>
                </a:solidFill>
                <a:latin typeface="Trebuchet MS"/>
                <a:cs typeface="Trebuchet MS"/>
              </a:rPr>
              <a:t>м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315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МЦ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1761" y="5075682"/>
            <a:ext cx="0" cy="446405"/>
          </a:xfrm>
          <a:custGeom>
            <a:avLst/>
            <a:gdLst/>
            <a:ahLst/>
            <a:cxnLst/>
            <a:rect l="l" t="t" r="r" b="b"/>
            <a:pathLst>
              <a:path h="446404">
                <a:moveTo>
                  <a:pt x="0" y="0"/>
                </a:moveTo>
                <a:lnTo>
                  <a:pt x="0" y="446278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3267468" y="3919727"/>
            <a:ext cx="3550920" cy="2938780"/>
            <a:chOff x="3267468" y="3919727"/>
            <a:chExt cx="3550920" cy="2938780"/>
          </a:xfrm>
        </p:grpSpPr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67784" y="3922788"/>
              <a:ext cx="2450591" cy="293521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62856" y="4117848"/>
              <a:ext cx="1862300" cy="258013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67468" y="3919727"/>
              <a:ext cx="2394178" cy="293827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62528" y="4114800"/>
              <a:ext cx="1805939" cy="2583180"/>
            </a:xfrm>
            <a:prstGeom prst="rect">
              <a:avLst/>
            </a:prstGeom>
          </p:spPr>
        </p:pic>
      </p:grp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7221742" y="1240106"/>
            <a:ext cx="3212465" cy="127381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4000" spc="-509" dirty="0">
                <a:solidFill>
                  <a:srgbClr val="C00000"/>
                </a:solidFill>
              </a:rPr>
              <a:t>9</a:t>
            </a:r>
            <a:r>
              <a:rPr sz="4000" spc="-405" dirty="0">
                <a:solidFill>
                  <a:srgbClr val="C00000"/>
                </a:solidFill>
              </a:rPr>
              <a:t> </a:t>
            </a:r>
            <a:r>
              <a:rPr sz="4000" spc="-800" dirty="0">
                <a:solidFill>
                  <a:srgbClr val="C00000"/>
                </a:solidFill>
              </a:rPr>
              <a:t>7</a:t>
            </a:r>
            <a:r>
              <a:rPr sz="4000" spc="-515" dirty="0">
                <a:solidFill>
                  <a:srgbClr val="C00000"/>
                </a:solidFill>
              </a:rPr>
              <a:t>9</a:t>
            </a:r>
            <a:r>
              <a:rPr sz="4000" spc="-475" dirty="0">
                <a:solidFill>
                  <a:srgbClr val="C00000"/>
                </a:solidFill>
              </a:rPr>
              <a:t>8</a:t>
            </a:r>
            <a:endParaRPr sz="4000"/>
          </a:p>
          <a:p>
            <a:pPr marL="12700" marR="5080">
              <a:lnSpc>
                <a:spcPct val="100000"/>
              </a:lnSpc>
              <a:spcBef>
                <a:spcPts val="220"/>
              </a:spcBef>
            </a:pP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ч</a:t>
            </a:r>
            <a:r>
              <a:rPr sz="1800" b="0" spc="-20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800" b="0" spc="-225" dirty="0">
                <a:solidFill>
                  <a:srgbClr val="1F3863"/>
                </a:solidFill>
                <a:latin typeface="Trebuchet MS"/>
                <a:cs typeface="Trebuchet MS"/>
              </a:rPr>
              <a:t>ло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21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к</a:t>
            </a:r>
            <a:r>
              <a:rPr sz="1800" b="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3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800" b="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1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14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800" b="0" spc="-250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800" b="0" spc="-24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27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45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тью</a:t>
            </a:r>
            <a:r>
              <a:rPr sz="1800" b="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9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5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95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800" b="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80" dirty="0">
                <a:solidFill>
                  <a:srgbClr val="1F3863"/>
                </a:solidFill>
                <a:latin typeface="Trebuchet MS"/>
                <a:cs typeface="Trebuchet MS"/>
              </a:rPr>
              <a:t>б</a:t>
            </a: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ы</a:t>
            </a:r>
            <a:r>
              <a:rPr sz="1800" b="0" spc="-175" dirty="0">
                <a:solidFill>
                  <a:srgbClr val="1F3863"/>
                </a:solidFill>
                <a:latin typeface="Trebuchet MS"/>
                <a:cs typeface="Trebuchet MS"/>
              </a:rPr>
              <a:t>ло  </a:t>
            </a:r>
            <a:r>
              <a:rPr sz="1800" b="0" spc="-18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800" b="0" spc="-240" dirty="0">
                <a:solidFill>
                  <a:srgbClr val="1F3863"/>
                </a:solidFill>
                <a:latin typeface="Trebuchet MS"/>
                <a:cs typeface="Trebuchet MS"/>
              </a:rPr>
              <a:t>ин</a:t>
            </a:r>
            <a:r>
              <a:rPr sz="1800" b="0" spc="-225" dirty="0">
                <a:solidFill>
                  <a:srgbClr val="1F3863"/>
                </a:solidFill>
                <a:latin typeface="Trebuchet MS"/>
                <a:cs typeface="Trebuchet MS"/>
              </a:rPr>
              <a:t>я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800" b="0" spc="-16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800" b="0" spc="-13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800" b="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6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80" dirty="0">
                <a:solidFill>
                  <a:srgbClr val="1F3863"/>
                </a:solidFill>
                <a:latin typeface="Trebuchet MS"/>
                <a:cs typeface="Trebuchet MS"/>
              </a:rPr>
              <a:t>б</a:t>
            </a:r>
            <a:r>
              <a:rPr sz="1800" b="0" spc="-229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800" b="0" spc="-210" dirty="0">
                <a:solidFill>
                  <a:srgbClr val="1F3863"/>
                </a:solidFill>
                <a:latin typeface="Trebuchet MS"/>
                <a:cs typeface="Trebuchet MS"/>
              </a:rPr>
              <a:t>ч</a:t>
            </a:r>
            <a:r>
              <a:rPr sz="1800" b="0" spc="-235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800" b="0" spc="-22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800" b="0" spc="-24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21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800" b="0" spc="-145" dirty="0">
                <a:solidFill>
                  <a:srgbClr val="1F3863"/>
                </a:solidFill>
                <a:latin typeface="Trebuchet MS"/>
                <a:cs typeface="Trebuchet MS"/>
              </a:rPr>
              <a:t>*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99357" y="5832733"/>
            <a:ext cx="52647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60" dirty="0">
                <a:solidFill>
                  <a:srgbClr val="001F5F"/>
                </a:solidFill>
                <a:latin typeface="Trebuchet MS"/>
                <a:cs typeface="Trebuchet MS"/>
              </a:rPr>
              <a:t>*по</a:t>
            </a:r>
            <a:r>
              <a:rPr sz="1600" spc="-114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204" dirty="0">
                <a:solidFill>
                  <a:srgbClr val="001F5F"/>
                </a:solidFill>
                <a:latin typeface="Trebuchet MS"/>
                <a:cs typeface="Trebuchet MS"/>
              </a:rPr>
              <a:t>данным</a:t>
            </a:r>
            <a:r>
              <a:rPr sz="1600" spc="-1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Trebuchet MS"/>
                <a:cs typeface="Trebuchet MS"/>
              </a:rPr>
              <a:t>Мониторинга</a:t>
            </a:r>
            <a:r>
              <a:rPr sz="1600" spc="-13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Trebuchet MS"/>
                <a:cs typeface="Trebuchet MS"/>
              </a:rPr>
              <a:t>по</a:t>
            </a:r>
            <a:r>
              <a:rPr sz="1600" spc="-1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Trebuchet MS"/>
                <a:cs typeface="Trebuchet MS"/>
              </a:rPr>
              <a:t>основным</a:t>
            </a:r>
            <a:r>
              <a:rPr sz="1600" spc="-114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95" dirty="0">
                <a:solidFill>
                  <a:srgbClr val="001F5F"/>
                </a:solidFill>
                <a:latin typeface="Trebuchet MS"/>
                <a:cs typeface="Trebuchet MS"/>
              </a:rPr>
              <a:t>направлениям</a:t>
            </a:r>
            <a:r>
              <a:rPr sz="1600" spc="-1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200" dirty="0">
                <a:solidFill>
                  <a:srgbClr val="001F5F"/>
                </a:solidFill>
                <a:latin typeface="Trebuchet MS"/>
                <a:cs typeface="Trebuchet MS"/>
              </a:rPr>
              <a:t>деятельности </a:t>
            </a:r>
            <a:r>
              <a:rPr sz="1600" spc="-1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Trebuchet MS"/>
                <a:cs typeface="Trebuchet MS"/>
              </a:rPr>
              <a:t>образовательной</a:t>
            </a:r>
            <a:r>
              <a:rPr sz="1600" spc="-1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Trebuchet MS"/>
                <a:cs typeface="Trebuchet MS"/>
              </a:rPr>
              <a:t>организации</a:t>
            </a:r>
            <a:r>
              <a:rPr sz="1600" spc="-1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Trebuchet MS"/>
                <a:cs typeface="Trebuchet MS"/>
              </a:rPr>
              <a:t>высшего</a:t>
            </a:r>
            <a:r>
              <a:rPr sz="1600" spc="-1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Trebuchet MS"/>
                <a:cs typeface="Trebuchet MS"/>
              </a:rPr>
              <a:t>образования</a:t>
            </a:r>
            <a:r>
              <a:rPr sz="1600" spc="-125" dirty="0">
                <a:solidFill>
                  <a:srgbClr val="001F5F"/>
                </a:solidFill>
                <a:latin typeface="Trebuchet MS"/>
                <a:cs typeface="Trebuchet MS"/>
              </a:rPr>
              <a:t> за</a:t>
            </a:r>
            <a:r>
              <a:rPr sz="1600" spc="-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254" dirty="0">
                <a:solidFill>
                  <a:srgbClr val="001F5F"/>
                </a:solidFill>
                <a:latin typeface="Trebuchet MS"/>
                <a:cs typeface="Trebuchet MS"/>
              </a:rPr>
              <a:t>2021</a:t>
            </a:r>
            <a:r>
              <a:rPr sz="1600" spc="-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245" dirty="0">
                <a:solidFill>
                  <a:srgbClr val="001F5F"/>
                </a:solidFill>
                <a:latin typeface="Trebuchet MS"/>
                <a:cs typeface="Trebuchet MS"/>
              </a:rPr>
              <a:t>г.</a:t>
            </a:r>
            <a:r>
              <a:rPr sz="1600" spc="-1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210" dirty="0">
                <a:solidFill>
                  <a:srgbClr val="001F5F"/>
                </a:solidFill>
                <a:latin typeface="Trebuchet MS"/>
                <a:cs typeface="Trebuchet MS"/>
              </a:rPr>
              <a:t>(ВПО-1)</a:t>
            </a:r>
            <a:endParaRPr sz="1600">
              <a:latin typeface="Trebuchet MS"/>
              <a:cs typeface="Trebuchet MS"/>
            </a:endParaRPr>
          </a:p>
        </p:txBody>
      </p:sp>
      <p:pic>
        <p:nvPicPr>
          <p:cNvPr id="27" name="object 27"/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60676" y="124968"/>
            <a:ext cx="9831705" cy="749935"/>
            <a:chOff x="2360676" y="124968"/>
            <a:chExt cx="9831705" cy="749935"/>
          </a:xfrm>
        </p:grpSpPr>
        <p:sp>
          <p:nvSpPr>
            <p:cNvPr id="3" name="object 3"/>
            <p:cNvSpPr/>
            <p:nvPr/>
          </p:nvSpPr>
          <p:spPr>
            <a:xfrm>
              <a:off x="3160776" y="669036"/>
              <a:ext cx="9031605" cy="205740"/>
            </a:xfrm>
            <a:custGeom>
              <a:avLst/>
              <a:gdLst/>
              <a:ahLst/>
              <a:cxnLst/>
              <a:rect l="l" t="t" r="r" b="b"/>
              <a:pathLst>
                <a:path w="9031605" h="205740">
                  <a:moveTo>
                    <a:pt x="0" y="205739"/>
                  </a:moveTo>
                  <a:lnTo>
                    <a:pt x="9031224" y="205739"/>
                  </a:lnTo>
                  <a:lnTo>
                    <a:pt x="9031224" y="0"/>
                  </a:lnTo>
                  <a:lnTo>
                    <a:pt x="0" y="0"/>
                  </a:lnTo>
                  <a:lnTo>
                    <a:pt x="0" y="205739"/>
                  </a:lnTo>
                  <a:close/>
                </a:path>
              </a:pathLst>
            </a:custGeom>
            <a:solidFill>
              <a:srgbClr val="497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60676" y="124968"/>
              <a:ext cx="9831705" cy="544195"/>
            </a:xfrm>
            <a:custGeom>
              <a:avLst/>
              <a:gdLst/>
              <a:ahLst/>
              <a:cxnLst/>
              <a:rect l="l" t="t" r="r" b="b"/>
              <a:pathLst>
                <a:path w="9831705" h="544195">
                  <a:moveTo>
                    <a:pt x="9831324" y="0"/>
                  </a:moveTo>
                  <a:lnTo>
                    <a:pt x="0" y="0"/>
                  </a:lnTo>
                  <a:lnTo>
                    <a:pt x="0" y="544068"/>
                  </a:lnTo>
                  <a:lnTo>
                    <a:pt x="9831324" y="544068"/>
                  </a:lnTo>
                  <a:lnTo>
                    <a:pt x="9831324" y="0"/>
                  </a:lnTo>
                  <a:close/>
                </a:path>
              </a:pathLst>
            </a:custGeom>
            <a:solidFill>
              <a:srgbClr val="001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647096" y="138848"/>
            <a:ext cx="93160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30" dirty="0">
                <a:solidFill>
                  <a:srgbClr val="FFFFFF"/>
                </a:solidFill>
                <a:latin typeface="Trebuchet MS"/>
                <a:cs typeface="Trebuchet MS"/>
              </a:rPr>
              <a:t>КАЧЕ</a:t>
            </a:r>
            <a:r>
              <a:rPr sz="2800" b="1" spc="-335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2800" b="1" spc="-565" dirty="0">
                <a:solidFill>
                  <a:srgbClr val="FFFFFF"/>
                </a:solidFill>
                <a:latin typeface="Trebuchet MS"/>
                <a:cs typeface="Trebuchet MS"/>
              </a:rPr>
              <a:t>Т</a:t>
            </a:r>
            <a:r>
              <a:rPr sz="2800" b="1" spc="-340" dirty="0">
                <a:solidFill>
                  <a:srgbClr val="FFFFFF"/>
                </a:solidFill>
                <a:latin typeface="Trebuchet MS"/>
                <a:cs typeface="Trebuchet MS"/>
              </a:rPr>
              <a:t>ВЕНН</a:t>
            </a:r>
            <a:r>
              <a:rPr sz="2800" b="1" spc="-38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305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800" b="1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315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2800" b="1" spc="-47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320" dirty="0">
                <a:solidFill>
                  <a:srgbClr val="FFFFFF"/>
                </a:solidFill>
                <a:latin typeface="Trebuchet MS"/>
                <a:cs typeface="Trebuchet MS"/>
              </a:rPr>
              <a:t>П</a:t>
            </a:r>
            <a:r>
              <a:rPr sz="2800" b="1" spc="-300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2800" b="1" spc="-36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315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2800" b="1" spc="-38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495" dirty="0">
                <a:solidFill>
                  <a:srgbClr val="FFFFFF"/>
                </a:solidFill>
                <a:latin typeface="Trebuchet MS"/>
                <a:cs typeface="Trebuchet MS"/>
              </a:rPr>
              <a:t>Ж</a:t>
            </a:r>
            <a:r>
              <a:rPr sz="2800" b="1" spc="-375" dirty="0">
                <a:solidFill>
                  <a:srgbClr val="FFFFFF"/>
                </a:solidFill>
                <a:latin typeface="Trebuchet MS"/>
                <a:cs typeface="Trebuchet MS"/>
              </a:rPr>
              <a:t>Д</a:t>
            </a:r>
            <a:r>
              <a:rPr sz="2800" b="1" spc="-350" dirty="0">
                <a:solidFill>
                  <a:srgbClr val="FFFFFF"/>
                </a:solidFill>
                <a:latin typeface="Trebuchet MS"/>
                <a:cs typeface="Trebuchet MS"/>
              </a:rPr>
              <a:t>ЕНИ</a:t>
            </a:r>
            <a:r>
              <a:rPr sz="2800" b="1" spc="-305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800" b="1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47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240" dirty="0">
                <a:solidFill>
                  <a:srgbClr val="FFFFFF"/>
                </a:solidFill>
                <a:latin typeface="Trebuchet MS"/>
                <a:cs typeface="Trebuchet MS"/>
              </a:rPr>
              <a:t>Б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РА</a:t>
            </a:r>
            <a:r>
              <a:rPr sz="2800" b="1" spc="-250" dirty="0">
                <a:solidFill>
                  <a:srgbClr val="FFFFFF"/>
                </a:solidFill>
                <a:latin typeface="Trebuchet MS"/>
                <a:cs typeface="Trebuchet MS"/>
              </a:rPr>
              <a:t>З</a:t>
            </a:r>
            <a:r>
              <a:rPr sz="2800" b="1" spc="-47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400" dirty="0">
                <a:solidFill>
                  <a:srgbClr val="FFFFFF"/>
                </a:solidFill>
                <a:latin typeface="Trebuchet MS"/>
                <a:cs typeface="Trebuchet MS"/>
              </a:rPr>
              <a:t>ВАТ</a:t>
            </a:r>
            <a:r>
              <a:rPr sz="2800" b="1" spc="-305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800" b="1" spc="-365" dirty="0">
                <a:solidFill>
                  <a:srgbClr val="FFFFFF"/>
                </a:solidFill>
                <a:latin typeface="Trebuchet MS"/>
                <a:cs typeface="Trebuchet MS"/>
              </a:rPr>
              <a:t>Л</a:t>
            </a:r>
            <a:r>
              <a:rPr sz="2800" b="1" spc="-310" dirty="0">
                <a:solidFill>
                  <a:srgbClr val="FFFFFF"/>
                </a:solidFill>
                <a:latin typeface="Trebuchet MS"/>
                <a:cs typeface="Trebuchet MS"/>
              </a:rPr>
              <a:t>Ь</a:t>
            </a:r>
            <a:r>
              <a:rPr sz="2800" b="1" spc="-360" dirty="0">
                <a:solidFill>
                  <a:srgbClr val="FFFFFF"/>
                </a:solidFill>
                <a:latin typeface="Trebuchet MS"/>
                <a:cs typeface="Trebuchet MS"/>
              </a:rPr>
              <a:t>Н</a:t>
            </a:r>
            <a:r>
              <a:rPr sz="2800" b="1" spc="-47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335" dirty="0">
                <a:solidFill>
                  <a:srgbClr val="FFFFFF"/>
                </a:solidFill>
                <a:latin typeface="Trebuchet MS"/>
                <a:cs typeface="Trebuchet MS"/>
              </a:rPr>
              <a:t>Г</a:t>
            </a:r>
            <a:r>
              <a:rPr sz="2800" b="1" spc="-465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320" dirty="0">
                <a:solidFill>
                  <a:srgbClr val="FFFFFF"/>
                </a:solidFill>
                <a:latin typeface="Trebuchet MS"/>
                <a:cs typeface="Trebuchet MS"/>
              </a:rPr>
              <a:t>П</a:t>
            </a:r>
            <a:r>
              <a:rPr sz="2800" b="1" spc="-300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2800" b="1" spc="-360" dirty="0">
                <a:solidFill>
                  <a:srgbClr val="FFFFFF"/>
                </a:solidFill>
                <a:latin typeface="Trebuchet MS"/>
                <a:cs typeface="Trebuchet MS"/>
              </a:rPr>
              <a:t>О</a:t>
            </a:r>
            <a:r>
              <a:rPr sz="2800" b="1" spc="-335" dirty="0">
                <a:solidFill>
                  <a:srgbClr val="FFFFFF"/>
                </a:solidFill>
                <a:latin typeface="Trebuchet MS"/>
                <a:cs typeface="Trebuchet MS"/>
              </a:rPr>
              <a:t>Ц</a:t>
            </a:r>
            <a:r>
              <a:rPr sz="2800" b="1" spc="-30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2800" b="1" spc="-320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2800" b="1" spc="-315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2800" b="1" spc="-405" dirty="0">
                <a:solidFill>
                  <a:srgbClr val="FFFFFF"/>
                </a:solidFill>
                <a:latin typeface="Trebuchet MS"/>
                <a:cs typeface="Trebuchet MS"/>
              </a:rPr>
              <a:t>А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04659" y="2261400"/>
            <a:ext cx="5291455" cy="1440815"/>
            <a:chOff x="6804659" y="2261400"/>
            <a:chExt cx="5291455" cy="1440815"/>
          </a:xfrm>
        </p:grpSpPr>
        <p:pic>
          <p:nvPicPr>
            <p:cNvPr id="7" name="object 7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04659" y="2639568"/>
              <a:ext cx="5291327" cy="106222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889559" y="2922056"/>
              <a:ext cx="4762500" cy="661670"/>
            </a:xfrm>
            <a:custGeom>
              <a:avLst/>
              <a:gdLst/>
              <a:ahLst/>
              <a:cxnLst/>
              <a:rect l="l" t="t" r="r" b="b"/>
              <a:pathLst>
                <a:path w="4762500" h="661670">
                  <a:moveTo>
                    <a:pt x="0" y="661162"/>
                  </a:moveTo>
                  <a:lnTo>
                    <a:pt x="4762042" y="0"/>
                  </a:lnTo>
                </a:path>
              </a:pathLst>
            </a:custGeom>
            <a:ln w="76200">
              <a:solidFill>
                <a:srgbClr val="1D405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98136" y="2814096"/>
              <a:ext cx="242570" cy="226695"/>
            </a:xfrm>
            <a:custGeom>
              <a:avLst/>
              <a:gdLst/>
              <a:ahLst/>
              <a:cxnLst/>
              <a:rect l="l" t="t" r="r" b="b"/>
              <a:pathLst>
                <a:path w="242570" h="226694">
                  <a:moveTo>
                    <a:pt x="0" y="0"/>
                  </a:moveTo>
                  <a:lnTo>
                    <a:pt x="31445" y="226428"/>
                  </a:lnTo>
                  <a:lnTo>
                    <a:pt x="242150" y="817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40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466595" y="2261400"/>
              <a:ext cx="321310" cy="387350"/>
            </a:xfrm>
            <a:custGeom>
              <a:avLst/>
              <a:gdLst/>
              <a:ahLst/>
              <a:cxnLst/>
              <a:rect l="l" t="t" r="r" b="b"/>
              <a:pathLst>
                <a:path w="321309" h="387350">
                  <a:moveTo>
                    <a:pt x="288510" y="0"/>
                  </a:moveTo>
                  <a:lnTo>
                    <a:pt x="243159" y="5346"/>
                  </a:lnTo>
                  <a:lnTo>
                    <a:pt x="41838" y="386791"/>
                  </a:lnTo>
                  <a:lnTo>
                    <a:pt x="87203" y="381444"/>
                  </a:lnTo>
                  <a:lnTo>
                    <a:pt x="288510" y="0"/>
                  </a:lnTo>
                  <a:close/>
                </a:path>
                <a:path w="321309" h="387350">
                  <a:moveTo>
                    <a:pt x="265859" y="199305"/>
                  </a:moveTo>
                  <a:lnTo>
                    <a:pt x="222955" y="211776"/>
                  </a:lnTo>
                  <a:lnTo>
                    <a:pt x="205422" y="249459"/>
                  </a:lnTo>
                  <a:lnTo>
                    <a:pt x="205998" y="262166"/>
                  </a:lnTo>
                  <a:lnTo>
                    <a:pt x="212241" y="315125"/>
                  </a:lnTo>
                  <a:lnTo>
                    <a:pt x="231703" y="354431"/>
                  </a:lnTo>
                  <a:lnTo>
                    <a:pt x="261162" y="364618"/>
                  </a:lnTo>
                  <a:lnTo>
                    <a:pt x="273207" y="364109"/>
                  </a:lnTo>
                  <a:lnTo>
                    <a:pt x="311078" y="345071"/>
                  </a:lnTo>
                  <a:lnTo>
                    <a:pt x="318932" y="328917"/>
                  </a:lnTo>
                  <a:lnTo>
                    <a:pt x="263949" y="328917"/>
                  </a:lnTo>
                  <a:lnTo>
                    <a:pt x="260164" y="327914"/>
                  </a:lnTo>
                  <a:lnTo>
                    <a:pt x="255122" y="322719"/>
                  </a:lnTo>
                  <a:lnTo>
                    <a:pt x="253471" y="318058"/>
                  </a:lnTo>
                  <a:lnTo>
                    <a:pt x="245368" y="249351"/>
                  </a:lnTo>
                  <a:lnTo>
                    <a:pt x="245876" y="244259"/>
                  </a:lnTo>
                  <a:lnTo>
                    <a:pt x="249572" y="238036"/>
                  </a:lnTo>
                  <a:lnTo>
                    <a:pt x="253014" y="236181"/>
                  </a:lnTo>
                  <a:lnTo>
                    <a:pt x="263085" y="234988"/>
                  </a:lnTo>
                  <a:lnTo>
                    <a:pt x="311267" y="234988"/>
                  </a:lnTo>
                  <a:lnTo>
                    <a:pt x="307973" y="226118"/>
                  </a:lnTo>
                  <a:lnTo>
                    <a:pt x="302353" y="217073"/>
                  </a:lnTo>
                  <a:lnTo>
                    <a:pt x="295114" y="209753"/>
                  </a:lnTo>
                  <a:lnTo>
                    <a:pt x="286504" y="204286"/>
                  </a:lnTo>
                  <a:lnTo>
                    <a:pt x="276752" y="200802"/>
                  </a:lnTo>
                  <a:lnTo>
                    <a:pt x="265859" y="199305"/>
                  </a:lnTo>
                  <a:close/>
                </a:path>
                <a:path w="321309" h="387350">
                  <a:moveTo>
                    <a:pt x="311267" y="234988"/>
                  </a:moveTo>
                  <a:lnTo>
                    <a:pt x="263085" y="234988"/>
                  </a:lnTo>
                  <a:lnTo>
                    <a:pt x="266781" y="236004"/>
                  </a:lnTo>
                  <a:lnTo>
                    <a:pt x="271492" y="241236"/>
                  </a:lnTo>
                  <a:lnTo>
                    <a:pt x="273080" y="246075"/>
                  </a:lnTo>
                  <a:lnTo>
                    <a:pt x="281233" y="315125"/>
                  </a:lnTo>
                  <a:lnTo>
                    <a:pt x="280801" y="320116"/>
                  </a:lnTo>
                  <a:lnTo>
                    <a:pt x="277398" y="325970"/>
                  </a:lnTo>
                  <a:lnTo>
                    <a:pt x="274032" y="327723"/>
                  </a:lnTo>
                  <a:lnTo>
                    <a:pt x="263949" y="328917"/>
                  </a:lnTo>
                  <a:lnTo>
                    <a:pt x="318932" y="328917"/>
                  </a:lnTo>
                  <a:lnTo>
                    <a:pt x="319794" y="326353"/>
                  </a:lnTo>
                  <a:lnTo>
                    <a:pt x="321187" y="314998"/>
                  </a:lnTo>
                  <a:lnTo>
                    <a:pt x="320603" y="302310"/>
                  </a:lnTo>
                  <a:lnTo>
                    <a:pt x="314348" y="249351"/>
                  </a:lnTo>
                  <a:lnTo>
                    <a:pt x="311974" y="236890"/>
                  </a:lnTo>
                  <a:lnTo>
                    <a:pt x="311267" y="234988"/>
                  </a:lnTo>
                  <a:close/>
                </a:path>
                <a:path w="321309" h="387350">
                  <a:moveTo>
                    <a:pt x="60435" y="21693"/>
                  </a:moveTo>
                  <a:lnTo>
                    <a:pt x="17527" y="34161"/>
                  </a:lnTo>
                  <a:lnTo>
                    <a:pt x="0" y="71837"/>
                  </a:lnTo>
                  <a:lnTo>
                    <a:pt x="576" y="84543"/>
                  </a:lnTo>
                  <a:lnTo>
                    <a:pt x="6819" y="137502"/>
                  </a:lnTo>
                  <a:lnTo>
                    <a:pt x="26268" y="176822"/>
                  </a:lnTo>
                  <a:lnTo>
                    <a:pt x="55740" y="186996"/>
                  </a:lnTo>
                  <a:lnTo>
                    <a:pt x="67784" y="186486"/>
                  </a:lnTo>
                  <a:lnTo>
                    <a:pt x="105656" y="167462"/>
                  </a:lnTo>
                  <a:lnTo>
                    <a:pt x="113511" y="151295"/>
                  </a:lnTo>
                  <a:lnTo>
                    <a:pt x="58526" y="151295"/>
                  </a:lnTo>
                  <a:lnTo>
                    <a:pt x="54741" y="150291"/>
                  </a:lnTo>
                  <a:lnTo>
                    <a:pt x="49700" y="145097"/>
                  </a:lnTo>
                  <a:lnTo>
                    <a:pt x="48049" y="140436"/>
                  </a:lnTo>
                  <a:lnTo>
                    <a:pt x="39933" y="71729"/>
                  </a:lnTo>
                  <a:lnTo>
                    <a:pt x="40441" y="66636"/>
                  </a:lnTo>
                  <a:lnTo>
                    <a:pt x="44137" y="60413"/>
                  </a:lnTo>
                  <a:lnTo>
                    <a:pt x="47579" y="58559"/>
                  </a:lnTo>
                  <a:lnTo>
                    <a:pt x="57662" y="57378"/>
                  </a:lnTo>
                  <a:lnTo>
                    <a:pt x="105842" y="57378"/>
                  </a:lnTo>
                  <a:lnTo>
                    <a:pt x="102546" y="48501"/>
                  </a:lnTo>
                  <a:lnTo>
                    <a:pt x="96929" y="39452"/>
                  </a:lnTo>
                  <a:lnTo>
                    <a:pt x="89692" y="32131"/>
                  </a:lnTo>
                  <a:lnTo>
                    <a:pt x="81076" y="26666"/>
                  </a:lnTo>
                  <a:lnTo>
                    <a:pt x="71324" y="23187"/>
                  </a:lnTo>
                  <a:lnTo>
                    <a:pt x="60435" y="21693"/>
                  </a:lnTo>
                  <a:close/>
                </a:path>
                <a:path w="321309" h="387350">
                  <a:moveTo>
                    <a:pt x="105842" y="57378"/>
                  </a:moveTo>
                  <a:lnTo>
                    <a:pt x="57662" y="57378"/>
                  </a:lnTo>
                  <a:lnTo>
                    <a:pt x="61358" y="58381"/>
                  </a:lnTo>
                  <a:lnTo>
                    <a:pt x="66070" y="63627"/>
                  </a:lnTo>
                  <a:lnTo>
                    <a:pt x="67657" y="68453"/>
                  </a:lnTo>
                  <a:lnTo>
                    <a:pt x="75798" y="137502"/>
                  </a:lnTo>
                  <a:lnTo>
                    <a:pt x="75366" y="142494"/>
                  </a:lnTo>
                  <a:lnTo>
                    <a:pt x="71975" y="148348"/>
                  </a:lnTo>
                  <a:lnTo>
                    <a:pt x="68610" y="150114"/>
                  </a:lnTo>
                  <a:lnTo>
                    <a:pt x="58526" y="151295"/>
                  </a:lnTo>
                  <a:lnTo>
                    <a:pt x="113511" y="151295"/>
                  </a:lnTo>
                  <a:lnTo>
                    <a:pt x="114370" y="148737"/>
                  </a:lnTo>
                  <a:lnTo>
                    <a:pt x="115759" y="137378"/>
                  </a:lnTo>
                  <a:lnTo>
                    <a:pt x="115168" y="124688"/>
                  </a:lnTo>
                  <a:lnTo>
                    <a:pt x="108925" y="71729"/>
                  </a:lnTo>
                  <a:lnTo>
                    <a:pt x="106546" y="59273"/>
                  </a:lnTo>
                  <a:lnTo>
                    <a:pt x="105842" y="57378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23725" y="2957021"/>
              <a:ext cx="1720357" cy="4088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03526" y="2315552"/>
              <a:ext cx="2640136" cy="77838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831101" y="2901861"/>
              <a:ext cx="378460" cy="250825"/>
            </a:xfrm>
            <a:custGeom>
              <a:avLst/>
              <a:gdLst/>
              <a:ahLst/>
              <a:cxnLst/>
              <a:rect l="l" t="t" r="r" b="b"/>
              <a:pathLst>
                <a:path w="378459" h="250825">
                  <a:moveTo>
                    <a:pt x="55197" y="30694"/>
                  </a:moveTo>
                  <a:lnTo>
                    <a:pt x="14667" y="45069"/>
                  </a:lnTo>
                  <a:lnTo>
                    <a:pt x="0" y="82481"/>
                  </a:lnTo>
                  <a:lnTo>
                    <a:pt x="495" y="90199"/>
                  </a:lnTo>
                  <a:lnTo>
                    <a:pt x="13906" y="203927"/>
                  </a:lnTo>
                  <a:lnTo>
                    <a:pt x="33185" y="239911"/>
                  </a:lnTo>
                  <a:lnTo>
                    <a:pt x="64502" y="250588"/>
                  </a:lnTo>
                  <a:lnTo>
                    <a:pt x="71501" y="250181"/>
                  </a:lnTo>
                  <a:lnTo>
                    <a:pt x="105459" y="231864"/>
                  </a:lnTo>
                  <a:lnTo>
                    <a:pt x="62627" y="231864"/>
                  </a:lnTo>
                  <a:lnTo>
                    <a:pt x="56372" y="230843"/>
                  </a:lnTo>
                  <a:lnTo>
                    <a:pt x="28092" y="159807"/>
                  </a:lnTo>
                  <a:lnTo>
                    <a:pt x="27814" y="152676"/>
                  </a:lnTo>
                  <a:lnTo>
                    <a:pt x="28733" y="146120"/>
                  </a:lnTo>
                  <a:lnTo>
                    <a:pt x="30853" y="140141"/>
                  </a:lnTo>
                  <a:lnTo>
                    <a:pt x="34175" y="134738"/>
                  </a:lnTo>
                  <a:lnTo>
                    <a:pt x="39395" y="127918"/>
                  </a:lnTo>
                  <a:lnTo>
                    <a:pt x="43548" y="125594"/>
                  </a:lnTo>
                  <a:lnTo>
                    <a:pt x="24053" y="125594"/>
                  </a:lnTo>
                  <a:lnTo>
                    <a:pt x="19570" y="87646"/>
                  </a:lnTo>
                  <a:lnTo>
                    <a:pt x="19345" y="82481"/>
                  </a:lnTo>
                  <a:lnTo>
                    <a:pt x="19344" y="79150"/>
                  </a:lnTo>
                  <a:lnTo>
                    <a:pt x="20139" y="72993"/>
                  </a:lnTo>
                  <a:lnTo>
                    <a:pt x="55816" y="48200"/>
                  </a:lnTo>
                  <a:lnTo>
                    <a:pt x="89308" y="48200"/>
                  </a:lnTo>
                  <a:lnTo>
                    <a:pt x="89216" y="48062"/>
                  </a:lnTo>
                  <a:lnTo>
                    <a:pt x="81953" y="40999"/>
                  </a:lnTo>
                  <a:lnTo>
                    <a:pt x="73652" y="35695"/>
                  </a:lnTo>
                  <a:lnTo>
                    <a:pt x="64733" y="32261"/>
                  </a:lnTo>
                  <a:lnTo>
                    <a:pt x="55197" y="30694"/>
                  </a:lnTo>
                  <a:close/>
                </a:path>
                <a:path w="378459" h="250825">
                  <a:moveTo>
                    <a:pt x="99952" y="122712"/>
                  </a:moveTo>
                  <a:lnTo>
                    <a:pt x="62270" y="122712"/>
                  </a:lnTo>
                  <a:lnTo>
                    <a:pt x="68775" y="123762"/>
                  </a:lnTo>
                  <a:lnTo>
                    <a:pt x="74810" y="126073"/>
                  </a:lnTo>
                  <a:lnTo>
                    <a:pt x="97370" y="191672"/>
                  </a:lnTo>
                  <a:lnTo>
                    <a:pt x="97728" y="199695"/>
                  </a:lnTo>
                  <a:lnTo>
                    <a:pt x="96818" y="206964"/>
                  </a:lnTo>
                  <a:lnTo>
                    <a:pt x="62627" y="231864"/>
                  </a:lnTo>
                  <a:lnTo>
                    <a:pt x="105459" y="231864"/>
                  </a:lnTo>
                  <a:lnTo>
                    <a:pt x="116992" y="197344"/>
                  </a:lnTo>
                  <a:lnTo>
                    <a:pt x="116484" y="189424"/>
                  </a:lnTo>
                  <a:lnTo>
                    <a:pt x="110719" y="144256"/>
                  </a:lnTo>
                  <a:lnTo>
                    <a:pt x="101879" y="125009"/>
                  </a:lnTo>
                  <a:lnTo>
                    <a:pt x="99952" y="122712"/>
                  </a:lnTo>
                  <a:close/>
                </a:path>
                <a:path w="378459" h="250825">
                  <a:moveTo>
                    <a:pt x="61668" y="104137"/>
                  </a:moveTo>
                  <a:lnTo>
                    <a:pt x="24053" y="125594"/>
                  </a:lnTo>
                  <a:lnTo>
                    <a:pt x="43548" y="125594"/>
                  </a:lnTo>
                  <a:lnTo>
                    <a:pt x="46431" y="123981"/>
                  </a:lnTo>
                  <a:lnTo>
                    <a:pt x="55295" y="122927"/>
                  </a:lnTo>
                  <a:lnTo>
                    <a:pt x="62270" y="122712"/>
                  </a:lnTo>
                  <a:lnTo>
                    <a:pt x="99952" y="122712"/>
                  </a:lnTo>
                  <a:lnTo>
                    <a:pt x="97455" y="119735"/>
                  </a:lnTo>
                  <a:lnTo>
                    <a:pt x="68270" y="104651"/>
                  </a:lnTo>
                  <a:lnTo>
                    <a:pt x="61668" y="104137"/>
                  </a:lnTo>
                  <a:close/>
                </a:path>
                <a:path w="378459" h="250825">
                  <a:moveTo>
                    <a:pt x="89308" y="48200"/>
                  </a:moveTo>
                  <a:lnTo>
                    <a:pt x="55816" y="48200"/>
                  </a:lnTo>
                  <a:lnTo>
                    <a:pt x="63423" y="50283"/>
                  </a:lnTo>
                  <a:lnTo>
                    <a:pt x="70015" y="55490"/>
                  </a:lnTo>
                  <a:lnTo>
                    <a:pt x="74516" y="60020"/>
                  </a:lnTo>
                  <a:lnTo>
                    <a:pt x="78190" y="65859"/>
                  </a:lnTo>
                  <a:lnTo>
                    <a:pt x="81035" y="73050"/>
                  </a:lnTo>
                  <a:lnTo>
                    <a:pt x="83007" y="81423"/>
                  </a:lnTo>
                  <a:lnTo>
                    <a:pt x="102273" y="79150"/>
                  </a:lnTo>
                  <a:lnTo>
                    <a:pt x="99374" y="67136"/>
                  </a:lnTo>
                  <a:lnTo>
                    <a:pt x="95022" y="56774"/>
                  </a:lnTo>
                  <a:lnTo>
                    <a:pt x="89308" y="48200"/>
                  </a:lnTo>
                  <a:close/>
                </a:path>
                <a:path w="378459" h="250825">
                  <a:moveTo>
                    <a:pt x="162229" y="184877"/>
                  </a:moveTo>
                  <a:lnTo>
                    <a:pt x="143294" y="187112"/>
                  </a:lnTo>
                  <a:lnTo>
                    <a:pt x="146161" y="199112"/>
                  </a:lnTo>
                  <a:lnTo>
                    <a:pt x="150475" y="209469"/>
                  </a:lnTo>
                  <a:lnTo>
                    <a:pt x="180565" y="234029"/>
                  </a:lnTo>
                  <a:lnTo>
                    <a:pt x="190073" y="235604"/>
                  </a:lnTo>
                  <a:lnTo>
                    <a:pt x="200215" y="235309"/>
                  </a:lnTo>
                  <a:lnTo>
                    <a:pt x="210795" y="233118"/>
                  </a:lnTo>
                  <a:lnTo>
                    <a:pt x="220133" y="229192"/>
                  </a:lnTo>
                  <a:lnTo>
                    <a:pt x="228231" y="223531"/>
                  </a:lnTo>
                  <a:lnTo>
                    <a:pt x="233265" y="218100"/>
                  </a:lnTo>
                  <a:lnTo>
                    <a:pt x="189445" y="218100"/>
                  </a:lnTo>
                  <a:lnTo>
                    <a:pt x="181838" y="216005"/>
                  </a:lnTo>
                  <a:lnTo>
                    <a:pt x="175247" y="210798"/>
                  </a:lnTo>
                  <a:lnTo>
                    <a:pt x="170725" y="206255"/>
                  </a:lnTo>
                  <a:lnTo>
                    <a:pt x="167047" y="200419"/>
                  </a:lnTo>
                  <a:lnTo>
                    <a:pt x="164215" y="193292"/>
                  </a:lnTo>
                  <a:lnTo>
                    <a:pt x="162229" y="184877"/>
                  </a:lnTo>
                  <a:close/>
                </a:path>
                <a:path w="378459" h="250825">
                  <a:moveTo>
                    <a:pt x="240602" y="140694"/>
                  </a:moveTo>
                  <a:lnTo>
                    <a:pt x="221221" y="140694"/>
                  </a:lnTo>
                  <a:lnTo>
                    <a:pt x="225653" y="178349"/>
                  </a:lnTo>
                  <a:lnTo>
                    <a:pt x="225955" y="184877"/>
                  </a:lnTo>
                  <a:lnTo>
                    <a:pt x="189445" y="218100"/>
                  </a:lnTo>
                  <a:lnTo>
                    <a:pt x="233265" y="218100"/>
                  </a:lnTo>
                  <a:lnTo>
                    <a:pt x="235089" y="216132"/>
                  </a:lnTo>
                  <a:lnTo>
                    <a:pt x="240366" y="207411"/>
                  </a:lnTo>
                  <a:lnTo>
                    <a:pt x="243735" y="197784"/>
                  </a:lnTo>
                  <a:lnTo>
                    <a:pt x="245194" y="187246"/>
                  </a:lnTo>
                  <a:lnTo>
                    <a:pt x="244741" y="175797"/>
                  </a:lnTo>
                  <a:lnTo>
                    <a:pt x="240602" y="140694"/>
                  </a:lnTo>
                  <a:close/>
                </a:path>
                <a:path w="378459" h="250825">
                  <a:moveTo>
                    <a:pt x="180743" y="15709"/>
                  </a:moveTo>
                  <a:lnTo>
                    <a:pt x="143263" y="30445"/>
                  </a:lnTo>
                  <a:lnTo>
                    <a:pt x="128247" y="68709"/>
                  </a:lnTo>
                  <a:lnTo>
                    <a:pt x="128752" y="76572"/>
                  </a:lnTo>
                  <a:lnTo>
                    <a:pt x="134530" y="121865"/>
                  </a:lnTo>
                  <a:lnTo>
                    <a:pt x="158269" y="154952"/>
                  </a:lnTo>
                  <a:lnTo>
                    <a:pt x="183587" y="162165"/>
                  </a:lnTo>
                  <a:lnTo>
                    <a:pt x="190347" y="161801"/>
                  </a:lnTo>
                  <a:lnTo>
                    <a:pt x="201536" y="159389"/>
                  </a:lnTo>
                  <a:lnTo>
                    <a:pt x="210413" y="155067"/>
                  </a:lnTo>
                  <a:lnTo>
                    <a:pt x="216975" y="148835"/>
                  </a:lnTo>
                  <a:lnTo>
                    <a:pt x="219717" y="143578"/>
                  </a:lnTo>
                  <a:lnTo>
                    <a:pt x="183004" y="143578"/>
                  </a:lnTo>
                  <a:lnTo>
                    <a:pt x="176499" y="142532"/>
                  </a:lnTo>
                  <a:lnTo>
                    <a:pt x="152323" y="112030"/>
                  </a:lnTo>
                  <a:lnTo>
                    <a:pt x="147504" y="66263"/>
                  </a:lnTo>
                  <a:lnTo>
                    <a:pt x="148399" y="58996"/>
                  </a:lnTo>
                  <a:lnTo>
                    <a:pt x="182663" y="34419"/>
                  </a:lnTo>
                  <a:lnTo>
                    <a:pt x="220006" y="34419"/>
                  </a:lnTo>
                  <a:lnTo>
                    <a:pt x="217051" y="30892"/>
                  </a:lnTo>
                  <a:lnTo>
                    <a:pt x="187539" y="16175"/>
                  </a:lnTo>
                  <a:lnTo>
                    <a:pt x="180743" y="15709"/>
                  </a:lnTo>
                  <a:close/>
                </a:path>
                <a:path w="378459" h="250825">
                  <a:moveTo>
                    <a:pt x="220006" y="34419"/>
                  </a:moveTo>
                  <a:lnTo>
                    <a:pt x="182663" y="34419"/>
                  </a:lnTo>
                  <a:lnTo>
                    <a:pt x="188929" y="35406"/>
                  </a:lnTo>
                  <a:lnTo>
                    <a:pt x="194746" y="37595"/>
                  </a:lnTo>
                  <a:lnTo>
                    <a:pt x="217144" y="106188"/>
                  </a:lnTo>
                  <a:lnTo>
                    <a:pt x="217373" y="112030"/>
                  </a:lnTo>
                  <a:lnTo>
                    <a:pt x="217306" y="114291"/>
                  </a:lnTo>
                  <a:lnTo>
                    <a:pt x="189979" y="143361"/>
                  </a:lnTo>
                  <a:lnTo>
                    <a:pt x="183004" y="143578"/>
                  </a:lnTo>
                  <a:lnTo>
                    <a:pt x="219717" y="143578"/>
                  </a:lnTo>
                  <a:lnTo>
                    <a:pt x="221221" y="140694"/>
                  </a:lnTo>
                  <a:lnTo>
                    <a:pt x="240602" y="140694"/>
                  </a:lnTo>
                  <a:lnTo>
                    <a:pt x="231330" y="62068"/>
                  </a:lnTo>
                  <a:lnTo>
                    <a:pt x="230053" y="54887"/>
                  </a:lnTo>
                  <a:lnTo>
                    <a:pt x="227976" y="48163"/>
                  </a:lnTo>
                  <a:lnTo>
                    <a:pt x="225095" y="41900"/>
                  </a:lnTo>
                  <a:lnTo>
                    <a:pt x="221411" y="36097"/>
                  </a:lnTo>
                  <a:lnTo>
                    <a:pt x="220006" y="34419"/>
                  </a:lnTo>
                  <a:close/>
                </a:path>
                <a:path w="378459" h="250825">
                  <a:moveTo>
                    <a:pt x="295414" y="169167"/>
                  </a:moveTo>
                  <a:lnTo>
                    <a:pt x="276479" y="171402"/>
                  </a:lnTo>
                  <a:lnTo>
                    <a:pt x="279353" y="183402"/>
                  </a:lnTo>
                  <a:lnTo>
                    <a:pt x="283670" y="193759"/>
                  </a:lnTo>
                  <a:lnTo>
                    <a:pt x="313750" y="218319"/>
                  </a:lnTo>
                  <a:lnTo>
                    <a:pt x="323258" y="219894"/>
                  </a:lnTo>
                  <a:lnTo>
                    <a:pt x="333400" y="219599"/>
                  </a:lnTo>
                  <a:lnTo>
                    <a:pt x="343982" y="217408"/>
                  </a:lnTo>
                  <a:lnTo>
                    <a:pt x="353323" y="213482"/>
                  </a:lnTo>
                  <a:lnTo>
                    <a:pt x="361421" y="207821"/>
                  </a:lnTo>
                  <a:lnTo>
                    <a:pt x="366451" y="202390"/>
                  </a:lnTo>
                  <a:lnTo>
                    <a:pt x="322630" y="202390"/>
                  </a:lnTo>
                  <a:lnTo>
                    <a:pt x="315023" y="200295"/>
                  </a:lnTo>
                  <a:lnTo>
                    <a:pt x="308432" y="195088"/>
                  </a:lnTo>
                  <a:lnTo>
                    <a:pt x="303910" y="190545"/>
                  </a:lnTo>
                  <a:lnTo>
                    <a:pt x="300232" y="184709"/>
                  </a:lnTo>
                  <a:lnTo>
                    <a:pt x="297400" y="177582"/>
                  </a:lnTo>
                  <a:lnTo>
                    <a:pt x="295414" y="169167"/>
                  </a:lnTo>
                  <a:close/>
                </a:path>
                <a:path w="378459" h="250825">
                  <a:moveTo>
                    <a:pt x="373795" y="124984"/>
                  </a:moveTo>
                  <a:lnTo>
                    <a:pt x="354406" y="124984"/>
                  </a:lnTo>
                  <a:lnTo>
                    <a:pt x="358851" y="162639"/>
                  </a:lnTo>
                  <a:lnTo>
                    <a:pt x="359147" y="169167"/>
                  </a:lnTo>
                  <a:lnTo>
                    <a:pt x="322630" y="202390"/>
                  </a:lnTo>
                  <a:lnTo>
                    <a:pt x="366451" y="202390"/>
                  </a:lnTo>
                  <a:lnTo>
                    <a:pt x="368274" y="200422"/>
                  </a:lnTo>
                  <a:lnTo>
                    <a:pt x="373556" y="191701"/>
                  </a:lnTo>
                  <a:lnTo>
                    <a:pt x="376926" y="182074"/>
                  </a:lnTo>
                  <a:lnTo>
                    <a:pt x="378386" y="171536"/>
                  </a:lnTo>
                  <a:lnTo>
                    <a:pt x="377939" y="160087"/>
                  </a:lnTo>
                  <a:lnTo>
                    <a:pt x="373795" y="124984"/>
                  </a:lnTo>
                  <a:close/>
                </a:path>
                <a:path w="378459" h="250825">
                  <a:moveTo>
                    <a:pt x="313935" y="0"/>
                  </a:moveTo>
                  <a:lnTo>
                    <a:pt x="276459" y="14735"/>
                  </a:lnTo>
                  <a:lnTo>
                    <a:pt x="261432" y="52999"/>
                  </a:lnTo>
                  <a:lnTo>
                    <a:pt x="261937" y="60862"/>
                  </a:lnTo>
                  <a:lnTo>
                    <a:pt x="267720" y="106155"/>
                  </a:lnTo>
                  <a:lnTo>
                    <a:pt x="291456" y="139242"/>
                  </a:lnTo>
                  <a:lnTo>
                    <a:pt x="316771" y="146456"/>
                  </a:lnTo>
                  <a:lnTo>
                    <a:pt x="323532" y="146091"/>
                  </a:lnTo>
                  <a:lnTo>
                    <a:pt x="334726" y="143679"/>
                  </a:lnTo>
                  <a:lnTo>
                    <a:pt x="343603" y="139357"/>
                  </a:lnTo>
                  <a:lnTo>
                    <a:pt x="350162" y="133125"/>
                  </a:lnTo>
                  <a:lnTo>
                    <a:pt x="352903" y="127868"/>
                  </a:lnTo>
                  <a:lnTo>
                    <a:pt x="316189" y="127868"/>
                  </a:lnTo>
                  <a:lnTo>
                    <a:pt x="309684" y="126822"/>
                  </a:lnTo>
                  <a:lnTo>
                    <a:pt x="285508" y="96320"/>
                  </a:lnTo>
                  <a:lnTo>
                    <a:pt x="280694" y="50553"/>
                  </a:lnTo>
                  <a:lnTo>
                    <a:pt x="281587" y="43286"/>
                  </a:lnTo>
                  <a:lnTo>
                    <a:pt x="315855" y="18709"/>
                  </a:lnTo>
                  <a:lnTo>
                    <a:pt x="353202" y="18709"/>
                  </a:lnTo>
                  <a:lnTo>
                    <a:pt x="350242" y="15182"/>
                  </a:lnTo>
                  <a:lnTo>
                    <a:pt x="320730" y="465"/>
                  </a:lnTo>
                  <a:lnTo>
                    <a:pt x="313935" y="0"/>
                  </a:lnTo>
                  <a:close/>
                </a:path>
                <a:path w="378459" h="250825">
                  <a:moveTo>
                    <a:pt x="353202" y="18709"/>
                  </a:moveTo>
                  <a:lnTo>
                    <a:pt x="315855" y="18709"/>
                  </a:lnTo>
                  <a:lnTo>
                    <a:pt x="322121" y="19696"/>
                  </a:lnTo>
                  <a:lnTo>
                    <a:pt x="327936" y="21886"/>
                  </a:lnTo>
                  <a:lnTo>
                    <a:pt x="350342" y="90478"/>
                  </a:lnTo>
                  <a:lnTo>
                    <a:pt x="350571" y="96320"/>
                  </a:lnTo>
                  <a:lnTo>
                    <a:pt x="350503" y="98581"/>
                  </a:lnTo>
                  <a:lnTo>
                    <a:pt x="323164" y="127651"/>
                  </a:lnTo>
                  <a:lnTo>
                    <a:pt x="316189" y="127868"/>
                  </a:lnTo>
                  <a:lnTo>
                    <a:pt x="352903" y="127868"/>
                  </a:lnTo>
                  <a:lnTo>
                    <a:pt x="354406" y="124984"/>
                  </a:lnTo>
                  <a:lnTo>
                    <a:pt x="373795" y="124984"/>
                  </a:lnTo>
                  <a:lnTo>
                    <a:pt x="364515" y="46358"/>
                  </a:lnTo>
                  <a:lnTo>
                    <a:pt x="363244" y="39177"/>
                  </a:lnTo>
                  <a:lnTo>
                    <a:pt x="361167" y="32453"/>
                  </a:lnTo>
                  <a:lnTo>
                    <a:pt x="358287" y="26190"/>
                  </a:lnTo>
                  <a:lnTo>
                    <a:pt x="354609" y="20387"/>
                  </a:lnTo>
                  <a:lnTo>
                    <a:pt x="353202" y="18709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7112065" y="826206"/>
            <a:ext cx="4314190" cy="99949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4000" spc="-850" dirty="0">
                <a:solidFill>
                  <a:srgbClr val="C00000"/>
                </a:solidFill>
              </a:rPr>
              <a:t>3</a:t>
            </a:r>
            <a:r>
              <a:rPr sz="4000" spc="-844" dirty="0">
                <a:solidFill>
                  <a:srgbClr val="C00000"/>
                </a:solidFill>
              </a:rPr>
              <a:t>1</a:t>
            </a:r>
            <a:r>
              <a:rPr sz="4000" spc="-395" dirty="0">
                <a:solidFill>
                  <a:srgbClr val="C00000"/>
                </a:solidFill>
              </a:rPr>
              <a:t> </a:t>
            </a:r>
            <a:r>
              <a:rPr sz="4000" spc="-509" dirty="0">
                <a:solidFill>
                  <a:srgbClr val="C00000"/>
                </a:solidFill>
              </a:rPr>
              <a:t>9</a:t>
            </a:r>
            <a:r>
              <a:rPr sz="4000" spc="-505" dirty="0">
                <a:solidFill>
                  <a:srgbClr val="C00000"/>
                </a:solidFill>
              </a:rPr>
              <a:t>6</a:t>
            </a:r>
            <a:r>
              <a:rPr sz="4000" spc="-500" dirty="0">
                <a:solidFill>
                  <a:srgbClr val="C00000"/>
                </a:solidFill>
              </a:rPr>
              <a:t>6</a:t>
            </a:r>
            <a:endParaRPr sz="4000"/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ч</a:t>
            </a:r>
            <a:r>
              <a:rPr sz="1800" b="0" spc="-20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800" b="0" spc="-260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ов</a:t>
            </a:r>
            <a:r>
              <a:rPr sz="1800" b="0" spc="-215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800" b="0" spc="-185" dirty="0">
                <a:solidFill>
                  <a:srgbClr val="1F3863"/>
                </a:solidFill>
                <a:latin typeface="Trebuchet MS"/>
                <a:cs typeface="Trebuchet MS"/>
              </a:rPr>
              <a:t>к</a:t>
            </a:r>
            <a:r>
              <a:rPr sz="1800" b="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3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800" b="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1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204" dirty="0">
                <a:solidFill>
                  <a:srgbClr val="1F3863"/>
                </a:solidFill>
                <a:latin typeface="Trebuchet MS"/>
                <a:cs typeface="Trebuchet MS"/>
              </a:rPr>
              <a:t>ал</a:t>
            </a:r>
            <a:r>
              <a:rPr sz="1800" b="0" spc="-229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27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800" b="0" spc="-19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45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тью</a:t>
            </a:r>
            <a:r>
              <a:rPr sz="1800" b="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800" b="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29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5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95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800" b="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6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800" b="0" spc="-180" dirty="0">
                <a:solidFill>
                  <a:srgbClr val="1F3863"/>
                </a:solidFill>
                <a:latin typeface="Trebuchet MS"/>
                <a:cs typeface="Trebuchet MS"/>
              </a:rPr>
              <a:t>б</a:t>
            </a:r>
            <a:r>
              <a:rPr sz="1800" b="0" spc="-229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800" b="0" spc="-215" dirty="0">
                <a:solidFill>
                  <a:srgbClr val="1F3863"/>
                </a:solidFill>
                <a:latin typeface="Trebuchet MS"/>
                <a:cs typeface="Trebuchet MS"/>
              </a:rPr>
              <a:t>ч</a:t>
            </a:r>
            <a:r>
              <a:rPr sz="1800" b="0" spc="-16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800" b="0" spc="-235" dirty="0">
                <a:solidFill>
                  <a:srgbClr val="1F3863"/>
                </a:solidFill>
                <a:latin typeface="Trebuchet MS"/>
                <a:cs typeface="Trebuchet MS"/>
              </a:rPr>
              <a:t>ю</a:t>
            </a:r>
            <a:r>
              <a:rPr sz="1800" b="0" spc="-220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800" b="0" spc="-145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800" b="0" spc="-235" dirty="0">
                <a:solidFill>
                  <a:srgbClr val="1F3863"/>
                </a:solidFill>
                <a:latin typeface="Trebuchet MS"/>
                <a:cs typeface="Trebuchet MS"/>
              </a:rPr>
              <a:t>я</a:t>
            </a:r>
            <a:r>
              <a:rPr sz="1800" b="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7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0" spc="-175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b="0" spc="-215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800" b="0" spc="-110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800" b="0" spc="-210" dirty="0">
                <a:solidFill>
                  <a:srgbClr val="1F3863"/>
                </a:solidFill>
                <a:latin typeface="Trebuchet MS"/>
                <a:cs typeface="Trebuchet MS"/>
              </a:rPr>
              <a:t>ах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4629" y="1586998"/>
            <a:ext cx="5570220" cy="9099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3600" b="1" spc="-405" dirty="0">
                <a:solidFill>
                  <a:srgbClr val="C00000"/>
                </a:solidFill>
                <a:latin typeface="Trebuchet MS"/>
                <a:cs typeface="Trebuchet MS"/>
              </a:rPr>
              <a:t>50</a:t>
            </a:r>
            <a:r>
              <a:rPr sz="3600" b="1" spc="-360" dirty="0">
                <a:solidFill>
                  <a:srgbClr val="C00000"/>
                </a:solidFill>
                <a:latin typeface="Trebuchet MS"/>
                <a:cs typeface="Trebuchet MS"/>
              </a:rPr>
              <a:t>0</a:t>
            </a:r>
            <a:r>
              <a:rPr sz="3600"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репо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ей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60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узов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прошли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обучение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работе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со</a:t>
            </a:r>
            <a:r>
              <a:rPr sz="1700" spc="-1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специализированным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оборудованием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97002" y="2128266"/>
            <a:ext cx="0" cy="417195"/>
          </a:xfrm>
          <a:custGeom>
            <a:avLst/>
            <a:gdLst/>
            <a:ahLst/>
            <a:cxnLst/>
            <a:rect l="l" t="t" r="r" b="b"/>
            <a:pathLst>
              <a:path h="417194">
                <a:moveTo>
                  <a:pt x="0" y="0"/>
                </a:moveTo>
                <a:lnTo>
                  <a:pt x="0" y="416991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4629" y="2881179"/>
            <a:ext cx="4917440" cy="1158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2000" b="1" spc="-27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60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330" dirty="0">
                <a:solidFill>
                  <a:srgbClr val="C00000"/>
                </a:solidFill>
                <a:latin typeface="Trebuchet MS"/>
                <a:cs typeface="Trebuchet MS"/>
              </a:rPr>
              <a:t>ф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ас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160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95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27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че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65" dirty="0">
                <a:solidFill>
                  <a:srgbClr val="C00000"/>
                </a:solidFill>
                <a:latin typeface="Trebuchet MS"/>
                <a:cs typeface="Trebuchet MS"/>
              </a:rPr>
              <a:t>е  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75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ен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ц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95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енен</a:t>
            </a:r>
            <a:r>
              <a:rPr sz="2000" b="1" spc="-26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ю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пе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ц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ь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х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40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О  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размещены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РУМЦ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на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портале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Инклюзивноеобразование.рф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 </a:t>
            </a:r>
            <a:r>
              <a:rPr sz="1700" spc="-4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12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105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700" spc="-24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50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«</a:t>
            </a:r>
            <a:r>
              <a:rPr sz="1700" spc="-14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700" spc="-114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265" dirty="0">
                <a:solidFill>
                  <a:srgbClr val="1F3863"/>
                </a:solidFill>
                <a:latin typeface="Trebuchet MS"/>
                <a:cs typeface="Trebuchet MS"/>
              </a:rPr>
              <a:t>м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»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1761" y="3429761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6021323" y="4846320"/>
            <a:ext cx="3455035" cy="2011680"/>
            <a:chOff x="6021323" y="4846320"/>
            <a:chExt cx="3455035" cy="2011680"/>
          </a:xfrm>
        </p:grpSpPr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21323" y="4846320"/>
              <a:ext cx="3454907" cy="201167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16396" y="5041392"/>
              <a:ext cx="2866643" cy="1604708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393700" y="4411809"/>
            <a:ext cx="5107305" cy="89979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155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6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че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95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иал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ц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ии  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об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зо</a:t>
            </a:r>
            <a:r>
              <a:rPr sz="2000" b="1" spc="-17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ь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х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г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95" dirty="0">
                <a:solidFill>
                  <a:srgbClr val="C00000"/>
                </a:solidFill>
                <a:latin typeface="Trebuchet MS"/>
                <a:cs typeface="Trebuchet MS"/>
              </a:rPr>
              <a:t>мм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6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ш</a:t>
            </a:r>
            <a:r>
              <a:rPr sz="2000" b="1" spc="-27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г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об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зо</a:t>
            </a:r>
            <a:r>
              <a:rPr sz="2000" b="1" spc="-17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60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75" dirty="0">
                <a:solidFill>
                  <a:srgbClr val="C00000"/>
                </a:solidFill>
                <a:latin typeface="Trebuchet MS"/>
                <a:cs typeface="Trebuchet MS"/>
              </a:rPr>
              <a:t>я  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700" spc="-300" dirty="0">
                <a:solidFill>
                  <a:srgbClr val="1F3863"/>
                </a:solidFill>
                <a:latin typeface="Trebuchet MS"/>
                <a:cs typeface="Trebuchet MS"/>
              </a:rPr>
              <a:t>Ю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700" spc="-254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ц</a:t>
            </a:r>
            <a:r>
              <a:rPr sz="1700" spc="-235" dirty="0">
                <a:solidFill>
                  <a:srgbClr val="1F3863"/>
                </a:solidFill>
                <a:latin typeface="Trebuchet MS"/>
                <a:cs typeface="Trebuchet MS"/>
              </a:rPr>
              <a:t>ия</a:t>
            </a:r>
            <a:r>
              <a:rPr sz="1700" spc="-395" dirty="0">
                <a:solidFill>
                  <a:srgbClr val="1F3863"/>
                </a:solidFill>
                <a:latin typeface="Trebuchet MS"/>
                <a:cs typeface="Trebuchet MS"/>
              </a:rPr>
              <a:t>,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ц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240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ь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я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12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б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а)</a:t>
            </a:r>
            <a:endParaRPr sz="1700">
              <a:latin typeface="Trebuchet MS"/>
              <a:cs typeface="Trebuchet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043683" y="5315711"/>
            <a:ext cx="4445635" cy="1382395"/>
            <a:chOff x="2043683" y="5315711"/>
            <a:chExt cx="4445635" cy="1382395"/>
          </a:xfrm>
        </p:grpSpPr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43683" y="5315711"/>
              <a:ext cx="4445495" cy="138225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38755" y="5510783"/>
              <a:ext cx="3857231" cy="794004"/>
            </a:xfrm>
            <a:prstGeom prst="rect">
              <a:avLst/>
            </a:prstGeom>
          </p:spPr>
        </p:pic>
      </p:grpSp>
      <p:sp>
        <p:nvSpPr>
          <p:cNvPr id="26" name="object 26"/>
          <p:cNvSpPr/>
          <p:nvPr/>
        </p:nvSpPr>
        <p:spPr>
          <a:xfrm>
            <a:off x="364997" y="4940046"/>
            <a:ext cx="0" cy="349250"/>
          </a:xfrm>
          <a:custGeom>
            <a:avLst/>
            <a:gdLst/>
            <a:ahLst/>
            <a:cxnLst/>
            <a:rect l="l" t="t" r="r" b="b"/>
            <a:pathLst>
              <a:path h="349250">
                <a:moveTo>
                  <a:pt x="0" y="0"/>
                </a:moveTo>
                <a:lnTo>
                  <a:pt x="0" y="34864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544327" y="3847597"/>
            <a:ext cx="4234180" cy="90170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Б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600" b="1" spc="-450" dirty="0">
                <a:solidFill>
                  <a:srgbClr val="C00000"/>
                </a:solidFill>
                <a:latin typeface="Trebuchet MS"/>
                <a:cs typeface="Trebuchet MS"/>
              </a:rPr>
              <a:t>6</a:t>
            </a:r>
            <a:r>
              <a:rPr sz="3600" b="1" spc="-36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600" b="1" spc="-975" dirty="0">
                <a:solidFill>
                  <a:srgbClr val="C00000"/>
                </a:solidFill>
                <a:latin typeface="Trebuchet MS"/>
                <a:cs typeface="Trebuchet MS"/>
              </a:rPr>
              <a:t>1</a:t>
            </a:r>
            <a:r>
              <a:rPr sz="3600" b="1" spc="-405" dirty="0">
                <a:solidFill>
                  <a:srgbClr val="C00000"/>
                </a:solidFill>
                <a:latin typeface="Trebuchet MS"/>
                <a:cs typeface="Trebuchet MS"/>
              </a:rPr>
              <a:t>50</a:t>
            </a:r>
            <a:r>
              <a:rPr sz="3600"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ю</a:t>
            </a:r>
            <a:r>
              <a:rPr sz="2000" b="1" spc="-160" dirty="0">
                <a:solidFill>
                  <a:srgbClr val="C00000"/>
                </a:solidFill>
                <a:latin typeface="Trebuchet MS"/>
                <a:cs typeface="Trebuchet MS"/>
              </a:rPr>
              <a:t>з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х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он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ов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600" spc="-15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600" spc="-150" dirty="0">
                <a:solidFill>
                  <a:srgbClr val="1F3863"/>
                </a:solidFill>
                <a:latin typeface="Trebuchet MS"/>
                <a:cs typeface="Trebuchet MS"/>
              </a:rPr>
              <a:t>б</a:t>
            </a:r>
            <a:r>
              <a:rPr sz="1600" spc="-200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600" spc="-195" dirty="0">
                <a:solidFill>
                  <a:srgbClr val="1F3863"/>
                </a:solidFill>
                <a:latin typeface="Trebuchet MS"/>
                <a:cs typeface="Trebuchet MS"/>
              </a:rPr>
              <a:t>ч</a:t>
            </a:r>
            <a:r>
              <a:rPr sz="1600" spc="-185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600" spc="-19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600" spc="-15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6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600" spc="-14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600" spc="-295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600" spc="-175" dirty="0">
                <a:solidFill>
                  <a:srgbClr val="1F3863"/>
                </a:solidFill>
                <a:latin typeface="Trebuchet MS"/>
                <a:cs typeface="Trebuchet MS"/>
              </a:rPr>
              <a:t>М</a:t>
            </a:r>
            <a:r>
              <a:rPr sz="1600" spc="-190" dirty="0">
                <a:solidFill>
                  <a:srgbClr val="1F3863"/>
                </a:solidFill>
                <a:latin typeface="Trebuchet MS"/>
                <a:cs typeface="Trebuchet MS"/>
              </a:rPr>
              <a:t>Ц</a:t>
            </a:r>
            <a:r>
              <a:rPr sz="16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600" spc="-12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600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600" spc="-254" dirty="0">
                <a:solidFill>
                  <a:srgbClr val="1F3863"/>
                </a:solidFill>
                <a:latin typeface="Trebuchet MS"/>
                <a:cs typeface="Trebuchet MS"/>
              </a:rPr>
              <a:t>20</a:t>
            </a:r>
            <a:r>
              <a:rPr sz="1600" spc="-240" dirty="0">
                <a:solidFill>
                  <a:srgbClr val="1F3863"/>
                </a:solidFill>
                <a:latin typeface="Trebuchet MS"/>
                <a:cs typeface="Trebuchet MS"/>
              </a:rPr>
              <a:t>1</a:t>
            </a:r>
            <a:r>
              <a:rPr sz="1600" spc="-275" dirty="0">
                <a:solidFill>
                  <a:srgbClr val="1F3863"/>
                </a:solidFill>
                <a:latin typeface="Trebuchet MS"/>
                <a:cs typeface="Trebuchet MS"/>
              </a:rPr>
              <a:t>7</a:t>
            </a:r>
            <a:r>
              <a:rPr sz="1600" spc="-1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600" spc="-155" dirty="0">
                <a:solidFill>
                  <a:srgbClr val="1F3863"/>
                </a:solidFill>
                <a:latin typeface="Trebuchet MS"/>
                <a:cs typeface="Trebuchet MS"/>
              </a:rPr>
              <a:t>г</a:t>
            </a:r>
            <a:r>
              <a:rPr sz="1600" spc="-18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600" spc="-204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600" spc="-12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466838" y="4441697"/>
            <a:ext cx="0" cy="299720"/>
          </a:xfrm>
          <a:custGeom>
            <a:avLst/>
            <a:gdLst/>
            <a:ahLst/>
            <a:cxnLst/>
            <a:rect l="l" t="t" r="r" b="b"/>
            <a:pathLst>
              <a:path h="299720">
                <a:moveTo>
                  <a:pt x="0" y="0"/>
                </a:moveTo>
                <a:lnTo>
                  <a:pt x="0" y="299288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object 29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35067" y="124968"/>
            <a:ext cx="7457440" cy="698500"/>
            <a:chOff x="4735067" y="124968"/>
            <a:chExt cx="7457440" cy="698500"/>
          </a:xfrm>
        </p:grpSpPr>
        <p:sp>
          <p:nvSpPr>
            <p:cNvPr id="3" name="object 3"/>
            <p:cNvSpPr/>
            <p:nvPr/>
          </p:nvSpPr>
          <p:spPr>
            <a:xfrm>
              <a:off x="5242559" y="669036"/>
              <a:ext cx="6949440" cy="154305"/>
            </a:xfrm>
            <a:custGeom>
              <a:avLst/>
              <a:gdLst/>
              <a:ahLst/>
              <a:cxnLst/>
              <a:rect l="l" t="t" r="r" b="b"/>
              <a:pathLst>
                <a:path w="6949440" h="154305">
                  <a:moveTo>
                    <a:pt x="0" y="153923"/>
                  </a:moveTo>
                  <a:lnTo>
                    <a:pt x="6949440" y="153923"/>
                  </a:lnTo>
                  <a:lnTo>
                    <a:pt x="6949440" y="0"/>
                  </a:lnTo>
                  <a:lnTo>
                    <a:pt x="0" y="0"/>
                  </a:lnTo>
                  <a:lnTo>
                    <a:pt x="0" y="153923"/>
                  </a:lnTo>
                  <a:close/>
                </a:path>
              </a:pathLst>
            </a:custGeom>
            <a:solidFill>
              <a:srgbClr val="497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35067" y="124968"/>
              <a:ext cx="7457440" cy="544195"/>
            </a:xfrm>
            <a:custGeom>
              <a:avLst/>
              <a:gdLst/>
              <a:ahLst/>
              <a:cxnLst/>
              <a:rect l="l" t="t" r="r" b="b"/>
              <a:pathLst>
                <a:path w="7457440" h="544195">
                  <a:moveTo>
                    <a:pt x="7456932" y="0"/>
                  </a:moveTo>
                  <a:lnTo>
                    <a:pt x="0" y="0"/>
                  </a:lnTo>
                  <a:lnTo>
                    <a:pt x="0" y="544068"/>
                  </a:lnTo>
                  <a:lnTo>
                    <a:pt x="7456932" y="544068"/>
                  </a:lnTo>
                  <a:lnTo>
                    <a:pt x="7456932" y="0"/>
                  </a:lnTo>
                  <a:close/>
                </a:path>
              </a:pathLst>
            </a:custGeom>
            <a:solidFill>
              <a:srgbClr val="001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86175" y="118111"/>
            <a:ext cx="52984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40" dirty="0"/>
              <a:t>С</a:t>
            </a:r>
            <a:r>
              <a:rPr sz="3200" spc="-530" dirty="0"/>
              <a:t>О</a:t>
            </a:r>
            <a:r>
              <a:rPr sz="3200" spc="-420" dirty="0"/>
              <a:t>Д</a:t>
            </a:r>
            <a:r>
              <a:rPr sz="3200" spc="-345" dirty="0"/>
              <a:t>Е</a:t>
            </a:r>
            <a:r>
              <a:rPr sz="3200" spc="-450" dirty="0"/>
              <a:t>Й</a:t>
            </a:r>
            <a:r>
              <a:rPr sz="3200" spc="-375" dirty="0"/>
              <a:t>С</a:t>
            </a:r>
            <a:r>
              <a:rPr sz="3200" spc="-470" dirty="0"/>
              <a:t>Т</a:t>
            </a:r>
            <a:r>
              <a:rPr sz="3200" spc="-420" dirty="0"/>
              <a:t>В</a:t>
            </a:r>
            <a:r>
              <a:rPr sz="3200" spc="-430" dirty="0"/>
              <a:t>И</a:t>
            </a:r>
            <a:r>
              <a:rPr sz="3200" spc="-345" dirty="0"/>
              <a:t>Е</a:t>
            </a:r>
            <a:r>
              <a:rPr sz="3200" spc="-355" dirty="0"/>
              <a:t> </a:t>
            </a:r>
            <a:r>
              <a:rPr sz="3200" spc="-450" dirty="0"/>
              <a:t>Т</a:t>
            </a:r>
            <a:r>
              <a:rPr sz="3200" spc="-405" dirty="0"/>
              <a:t>Р</a:t>
            </a:r>
            <a:r>
              <a:rPr sz="3200" spc="-495" dirty="0"/>
              <a:t>У</a:t>
            </a:r>
            <a:r>
              <a:rPr sz="3200" spc="-420" dirty="0"/>
              <a:t>Д</a:t>
            </a:r>
            <a:r>
              <a:rPr sz="3200" spc="-530" dirty="0"/>
              <a:t>О</a:t>
            </a:r>
            <a:r>
              <a:rPr sz="3200" spc="-495" dirty="0"/>
              <a:t>У</a:t>
            </a:r>
            <a:r>
              <a:rPr sz="3200" spc="-340" dirty="0"/>
              <a:t>С</a:t>
            </a:r>
            <a:r>
              <a:rPr sz="3200" spc="-450" dirty="0"/>
              <a:t>Т</a:t>
            </a:r>
            <a:r>
              <a:rPr sz="3200" spc="-405" dirty="0"/>
              <a:t>Р</a:t>
            </a:r>
            <a:r>
              <a:rPr sz="3200" spc="-530" dirty="0"/>
              <a:t>О</a:t>
            </a:r>
            <a:r>
              <a:rPr sz="3200" spc="-450" dirty="0"/>
              <a:t>Й</a:t>
            </a:r>
            <a:r>
              <a:rPr sz="3200" spc="-390" dirty="0"/>
              <a:t>С</a:t>
            </a:r>
            <a:r>
              <a:rPr sz="3200" spc="-470" dirty="0"/>
              <a:t>Т</a:t>
            </a:r>
            <a:r>
              <a:rPr sz="3200" spc="-434" dirty="0"/>
              <a:t>В</a:t>
            </a:r>
            <a:r>
              <a:rPr sz="3200" spc="-484" dirty="0"/>
              <a:t>У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459389" y="1272320"/>
            <a:ext cx="5932805" cy="9099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3600" b="1" spc="-459" dirty="0">
                <a:solidFill>
                  <a:srgbClr val="C00000"/>
                </a:solidFill>
                <a:latin typeface="Trebuchet MS"/>
                <a:cs typeface="Trebuchet MS"/>
              </a:rPr>
              <a:t>4</a:t>
            </a:r>
            <a:r>
              <a:rPr sz="3600" b="1" spc="-405" dirty="0">
                <a:solidFill>
                  <a:srgbClr val="C00000"/>
                </a:solidFill>
                <a:latin typeface="Trebuchet MS"/>
                <a:cs typeface="Trebuchet MS"/>
              </a:rPr>
              <a:t>50</a:t>
            </a:r>
            <a:r>
              <a:rPr sz="3600" b="1" spc="-3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60" dirty="0">
                <a:solidFill>
                  <a:srgbClr val="C00000"/>
                </a:solidFill>
                <a:latin typeface="Trebuchet MS"/>
                <a:cs typeface="Trebuchet MS"/>
              </a:rPr>
              <a:t>ак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з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65" dirty="0">
                <a:solidFill>
                  <a:srgbClr val="C00000"/>
                </a:solidFill>
                <a:latin typeface="Trebuchet MS"/>
                <a:cs typeface="Trebuchet MS"/>
              </a:rPr>
              <a:t>ч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аб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й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прошли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обучение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70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модульной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сетевой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программе,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разработанной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РУМЦ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1761" y="1812798"/>
            <a:ext cx="0" cy="417195"/>
          </a:xfrm>
          <a:custGeom>
            <a:avLst/>
            <a:gdLst/>
            <a:ahLst/>
            <a:cxnLst/>
            <a:rect l="l" t="t" r="r" b="b"/>
            <a:pathLst>
              <a:path h="417194">
                <a:moveTo>
                  <a:pt x="0" y="0"/>
                </a:moveTo>
                <a:lnTo>
                  <a:pt x="0" y="416991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9389" y="2385727"/>
            <a:ext cx="5819775" cy="9099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3600" b="1" spc="-760" dirty="0">
                <a:solidFill>
                  <a:srgbClr val="C00000"/>
                </a:solidFill>
                <a:latin typeface="Trebuchet MS"/>
                <a:cs typeface="Trebuchet MS"/>
              </a:rPr>
              <a:t>13</a:t>
            </a:r>
            <a:r>
              <a:rPr sz="3600" b="1" spc="-67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дополнительных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профессиональных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программ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повышения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квалификации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12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формате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онлайн-курсов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разработаны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РУМЦ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4622" y="2844545"/>
            <a:ext cx="0" cy="417195"/>
          </a:xfrm>
          <a:custGeom>
            <a:avLst/>
            <a:gdLst/>
            <a:ahLst/>
            <a:cxnLst/>
            <a:rect l="l" t="t" r="r" b="b"/>
            <a:pathLst>
              <a:path h="417195">
                <a:moveTo>
                  <a:pt x="0" y="0"/>
                </a:moveTo>
                <a:lnTo>
                  <a:pt x="0" y="416991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9389" y="3497533"/>
            <a:ext cx="5361305" cy="116903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3600" b="1" spc="-975" dirty="0">
                <a:solidFill>
                  <a:srgbClr val="C00000"/>
                </a:solidFill>
                <a:latin typeface="Trebuchet MS"/>
                <a:cs typeface="Trebuchet MS"/>
              </a:rPr>
              <a:t>1</a:t>
            </a:r>
            <a:r>
              <a:rPr sz="3600" b="1" spc="-36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600" b="1" spc="-540" dirty="0">
                <a:solidFill>
                  <a:srgbClr val="C00000"/>
                </a:solidFill>
                <a:latin typeface="Trebuchet MS"/>
                <a:cs typeface="Trebuchet MS"/>
              </a:rPr>
              <a:t>3</a:t>
            </a:r>
            <a:r>
              <a:rPr sz="3600" b="1" spc="-360" dirty="0">
                <a:solidFill>
                  <a:srgbClr val="C00000"/>
                </a:solidFill>
                <a:latin typeface="Trebuchet MS"/>
                <a:cs typeface="Trebuchet MS"/>
              </a:rPr>
              <a:t>00</a:t>
            </a:r>
            <a:r>
              <a:rPr sz="3600" b="1" spc="-3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70" dirty="0">
                <a:solidFill>
                  <a:srgbClr val="C00000"/>
                </a:solidFill>
                <a:latin typeface="Trebuchet MS"/>
                <a:cs typeface="Trebuchet MS"/>
              </a:rPr>
              <a:t>ен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ов</a:t>
            </a:r>
            <a:endParaRPr sz="2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195"/>
              </a:spcBef>
            </a:pP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выпускных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курсов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2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выпускников,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имеющих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инвалидность,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прошли </a:t>
            </a:r>
            <a:r>
              <a:rPr sz="1700" spc="-4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305" dirty="0">
                <a:solidFill>
                  <a:srgbClr val="1F3863"/>
                </a:solidFill>
                <a:latin typeface="Trebuchet MS"/>
                <a:cs typeface="Trebuchet MS"/>
              </a:rPr>
              <a:t>ф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250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ь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2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к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700" spc="-23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ов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23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4622" y="4132326"/>
            <a:ext cx="0" cy="508634"/>
          </a:xfrm>
          <a:custGeom>
            <a:avLst/>
            <a:gdLst/>
            <a:ahLst/>
            <a:cxnLst/>
            <a:rect l="l" t="t" r="r" b="b"/>
            <a:pathLst>
              <a:path h="508635">
                <a:moveTo>
                  <a:pt x="0" y="0"/>
                </a:moveTo>
                <a:lnTo>
                  <a:pt x="0" y="508571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7144257" y="2325368"/>
            <a:ext cx="322580" cy="322580"/>
            <a:chOff x="7144257" y="2325368"/>
            <a:chExt cx="322580" cy="322580"/>
          </a:xfrm>
        </p:grpSpPr>
        <p:sp>
          <p:nvSpPr>
            <p:cNvPr id="13" name="object 13"/>
            <p:cNvSpPr/>
            <p:nvPr/>
          </p:nvSpPr>
          <p:spPr>
            <a:xfrm>
              <a:off x="7150607" y="2331719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79" h="309880">
                  <a:moveTo>
                    <a:pt x="154686" y="0"/>
                  </a:moveTo>
                  <a:lnTo>
                    <a:pt x="105792" y="7885"/>
                  </a:lnTo>
                  <a:lnTo>
                    <a:pt x="63329" y="29844"/>
                  </a:lnTo>
                  <a:lnTo>
                    <a:pt x="29844" y="63329"/>
                  </a:lnTo>
                  <a:lnTo>
                    <a:pt x="7885" y="105792"/>
                  </a:lnTo>
                  <a:lnTo>
                    <a:pt x="0" y="154686"/>
                  </a:lnTo>
                  <a:lnTo>
                    <a:pt x="7885" y="203579"/>
                  </a:lnTo>
                  <a:lnTo>
                    <a:pt x="29844" y="246042"/>
                  </a:lnTo>
                  <a:lnTo>
                    <a:pt x="63329" y="279527"/>
                  </a:lnTo>
                  <a:lnTo>
                    <a:pt x="105792" y="301486"/>
                  </a:lnTo>
                  <a:lnTo>
                    <a:pt x="154686" y="309372"/>
                  </a:lnTo>
                  <a:lnTo>
                    <a:pt x="203579" y="301486"/>
                  </a:lnTo>
                  <a:lnTo>
                    <a:pt x="246042" y="279527"/>
                  </a:lnTo>
                  <a:lnTo>
                    <a:pt x="279527" y="246042"/>
                  </a:lnTo>
                  <a:lnTo>
                    <a:pt x="301486" y="203579"/>
                  </a:lnTo>
                  <a:lnTo>
                    <a:pt x="309372" y="154686"/>
                  </a:lnTo>
                  <a:lnTo>
                    <a:pt x="301486" y="105792"/>
                  </a:lnTo>
                  <a:lnTo>
                    <a:pt x="279527" y="63329"/>
                  </a:lnTo>
                  <a:lnTo>
                    <a:pt x="246042" y="29844"/>
                  </a:lnTo>
                  <a:lnTo>
                    <a:pt x="203579" y="7885"/>
                  </a:lnTo>
                  <a:lnTo>
                    <a:pt x="15468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150607" y="2331718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79" h="309880">
                  <a:moveTo>
                    <a:pt x="0" y="154686"/>
                  </a:moveTo>
                  <a:lnTo>
                    <a:pt x="7885" y="105792"/>
                  </a:lnTo>
                  <a:lnTo>
                    <a:pt x="29844" y="63329"/>
                  </a:lnTo>
                  <a:lnTo>
                    <a:pt x="63329" y="29844"/>
                  </a:lnTo>
                  <a:lnTo>
                    <a:pt x="105792" y="7885"/>
                  </a:lnTo>
                  <a:lnTo>
                    <a:pt x="154686" y="0"/>
                  </a:lnTo>
                  <a:lnTo>
                    <a:pt x="203579" y="7885"/>
                  </a:lnTo>
                  <a:lnTo>
                    <a:pt x="246042" y="29844"/>
                  </a:lnTo>
                  <a:lnTo>
                    <a:pt x="279527" y="63329"/>
                  </a:lnTo>
                  <a:lnTo>
                    <a:pt x="301486" y="105792"/>
                  </a:lnTo>
                  <a:lnTo>
                    <a:pt x="309372" y="154686"/>
                  </a:lnTo>
                  <a:lnTo>
                    <a:pt x="301486" y="203579"/>
                  </a:lnTo>
                  <a:lnTo>
                    <a:pt x="279527" y="246042"/>
                  </a:lnTo>
                  <a:lnTo>
                    <a:pt x="246042" y="279527"/>
                  </a:lnTo>
                  <a:lnTo>
                    <a:pt x="203579" y="301486"/>
                  </a:lnTo>
                  <a:lnTo>
                    <a:pt x="154686" y="309372"/>
                  </a:lnTo>
                  <a:lnTo>
                    <a:pt x="105792" y="301486"/>
                  </a:lnTo>
                  <a:lnTo>
                    <a:pt x="63329" y="279527"/>
                  </a:lnTo>
                  <a:lnTo>
                    <a:pt x="29844" y="246042"/>
                  </a:lnTo>
                  <a:lnTo>
                    <a:pt x="7885" y="203579"/>
                  </a:lnTo>
                  <a:lnTo>
                    <a:pt x="0" y="154686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124827" y="1453376"/>
            <a:ext cx="4584700" cy="1310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</a:pPr>
            <a:r>
              <a:rPr sz="1800" b="1" spc="-204" dirty="0">
                <a:latin typeface="Trebuchet MS"/>
                <a:cs typeface="Trebuchet MS"/>
              </a:rPr>
              <a:t>Участие</a:t>
            </a:r>
            <a:r>
              <a:rPr sz="1800" b="1" spc="-180" dirty="0">
                <a:latin typeface="Trebuchet MS"/>
                <a:cs typeface="Trebuchet MS"/>
              </a:rPr>
              <a:t> </a:t>
            </a:r>
            <a:r>
              <a:rPr sz="1800" b="1" spc="-195" dirty="0">
                <a:latin typeface="Trebuchet MS"/>
                <a:cs typeface="Trebuchet MS"/>
              </a:rPr>
              <a:t>студентов</a:t>
            </a:r>
            <a:r>
              <a:rPr sz="1800" b="1" spc="-200" dirty="0">
                <a:latin typeface="Trebuchet MS"/>
                <a:cs typeface="Trebuchet MS"/>
              </a:rPr>
              <a:t> </a:t>
            </a:r>
            <a:r>
              <a:rPr sz="1800" b="1" spc="-135" dirty="0">
                <a:latin typeface="Trebuchet MS"/>
                <a:cs typeface="Trebuchet MS"/>
              </a:rPr>
              <a:t>с</a:t>
            </a:r>
            <a:r>
              <a:rPr sz="1800" b="1" spc="-170" dirty="0">
                <a:latin typeface="Trebuchet MS"/>
                <a:cs typeface="Trebuchet MS"/>
              </a:rPr>
              <a:t> </a:t>
            </a:r>
            <a:r>
              <a:rPr sz="1800" b="1" spc="-200" dirty="0">
                <a:latin typeface="Trebuchet MS"/>
                <a:cs typeface="Trebuchet MS"/>
              </a:rPr>
              <a:t>инвалидностью</a:t>
            </a:r>
            <a:r>
              <a:rPr sz="1800" b="1" spc="-180" dirty="0">
                <a:latin typeface="Trebuchet MS"/>
                <a:cs typeface="Trebuchet MS"/>
              </a:rPr>
              <a:t> </a:t>
            </a:r>
            <a:r>
              <a:rPr sz="1800" b="1" spc="-195" dirty="0">
                <a:latin typeface="Trebuchet MS"/>
                <a:cs typeface="Trebuchet MS"/>
              </a:rPr>
              <a:t>в</a:t>
            </a:r>
            <a:r>
              <a:rPr sz="1800" b="1" spc="-175" dirty="0">
                <a:latin typeface="Trebuchet MS"/>
                <a:cs typeface="Trebuchet MS"/>
              </a:rPr>
              <a:t> </a:t>
            </a:r>
            <a:r>
              <a:rPr sz="1800" b="1" spc="-180" dirty="0">
                <a:latin typeface="Trebuchet MS"/>
                <a:cs typeface="Trebuchet MS"/>
              </a:rPr>
              <a:t>конкурсах</a:t>
            </a:r>
            <a:r>
              <a:rPr sz="1800" b="1" spc="-175" dirty="0">
                <a:latin typeface="Trebuchet MS"/>
                <a:cs typeface="Trebuchet MS"/>
              </a:rPr>
              <a:t> </a:t>
            </a:r>
            <a:r>
              <a:rPr sz="1800" b="1" spc="-220" dirty="0">
                <a:latin typeface="Trebuchet MS"/>
                <a:cs typeface="Trebuchet MS"/>
              </a:rPr>
              <a:t>и </a:t>
            </a:r>
            <a:r>
              <a:rPr sz="1800" b="1" spc="-530" dirty="0">
                <a:latin typeface="Trebuchet MS"/>
                <a:cs typeface="Trebuchet MS"/>
              </a:rPr>
              <a:t> </a:t>
            </a:r>
            <a:r>
              <a:rPr sz="1800" b="1" spc="-204" dirty="0">
                <a:latin typeface="Trebuchet MS"/>
                <a:cs typeface="Trebuchet MS"/>
              </a:rPr>
              <a:t>чемпионатах</a:t>
            </a:r>
            <a:r>
              <a:rPr sz="1800" b="1" spc="-175" dirty="0">
                <a:latin typeface="Trebuchet MS"/>
                <a:cs typeface="Trebuchet MS"/>
              </a:rPr>
              <a:t> </a:t>
            </a:r>
            <a:r>
              <a:rPr sz="1800" b="1" spc="-200" dirty="0">
                <a:latin typeface="Trebuchet MS"/>
                <a:cs typeface="Trebuchet MS"/>
              </a:rPr>
              <a:t>профессионального</a:t>
            </a:r>
            <a:r>
              <a:rPr sz="1800" b="1" spc="-160" dirty="0">
                <a:latin typeface="Trebuchet MS"/>
                <a:cs typeface="Trebuchet MS"/>
              </a:rPr>
              <a:t> </a:t>
            </a:r>
            <a:r>
              <a:rPr sz="1800" b="1" spc="-185" dirty="0">
                <a:latin typeface="Trebuchet MS"/>
                <a:cs typeface="Trebuchet MS"/>
              </a:rPr>
              <a:t>мастерства</a:t>
            </a:r>
            <a:endParaRPr sz="1800">
              <a:latin typeface="Trebuchet MS"/>
              <a:cs typeface="Trebuchet MS"/>
            </a:endParaRPr>
          </a:p>
          <a:p>
            <a:pPr marL="548005" marR="360680">
              <a:lnSpc>
                <a:spcPct val="100000"/>
              </a:lnSpc>
              <a:spcBef>
                <a:spcPts val="1950"/>
              </a:spcBef>
            </a:pPr>
            <a:r>
              <a:rPr sz="1600" spc="-110" dirty="0">
                <a:latin typeface="Trebuchet MS"/>
                <a:cs typeface="Trebuchet MS"/>
              </a:rPr>
              <a:t>I</a:t>
            </a:r>
            <a:r>
              <a:rPr sz="1600" spc="-245" dirty="0">
                <a:latin typeface="Trebuchet MS"/>
                <a:cs typeface="Trebuchet MS"/>
              </a:rPr>
              <a:t>V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130" dirty="0">
                <a:latin typeface="Trebuchet MS"/>
                <a:cs typeface="Trebuchet MS"/>
              </a:rPr>
              <a:t>В</a:t>
            </a:r>
            <a:r>
              <a:rPr sz="1600" spc="-150" dirty="0">
                <a:latin typeface="Trebuchet MS"/>
                <a:cs typeface="Trebuchet MS"/>
              </a:rPr>
              <a:t>се</a:t>
            </a:r>
            <a:r>
              <a:rPr sz="1600" spc="-175" dirty="0">
                <a:latin typeface="Trebuchet MS"/>
                <a:cs typeface="Trebuchet MS"/>
              </a:rPr>
              <a:t>р</a:t>
            </a:r>
            <a:r>
              <a:rPr sz="1600" spc="-170" dirty="0">
                <a:latin typeface="Trebuchet MS"/>
                <a:cs typeface="Trebuchet MS"/>
              </a:rPr>
              <a:t>о</a:t>
            </a:r>
            <a:r>
              <a:rPr sz="1600" spc="-120" dirty="0">
                <a:latin typeface="Trebuchet MS"/>
                <a:cs typeface="Trebuchet MS"/>
              </a:rPr>
              <a:t>с</a:t>
            </a:r>
            <a:r>
              <a:rPr sz="1600" spc="-130" dirty="0">
                <a:latin typeface="Trebuchet MS"/>
                <a:cs typeface="Trebuchet MS"/>
              </a:rPr>
              <a:t>с</a:t>
            </a:r>
            <a:r>
              <a:rPr sz="1600" spc="-215" dirty="0">
                <a:latin typeface="Trebuchet MS"/>
                <a:cs typeface="Trebuchet MS"/>
              </a:rPr>
              <a:t>и</a:t>
            </a:r>
            <a:r>
              <a:rPr sz="1600" spc="-200" dirty="0">
                <a:latin typeface="Trebuchet MS"/>
                <a:cs typeface="Trebuchet MS"/>
              </a:rPr>
              <a:t>й</a:t>
            </a:r>
            <a:r>
              <a:rPr sz="1600" spc="-130" dirty="0">
                <a:latin typeface="Trebuchet MS"/>
                <a:cs typeface="Trebuchet MS"/>
              </a:rPr>
              <a:t>с</a:t>
            </a:r>
            <a:r>
              <a:rPr sz="1600" spc="-180" dirty="0">
                <a:latin typeface="Trebuchet MS"/>
                <a:cs typeface="Trebuchet MS"/>
              </a:rPr>
              <a:t>к</a:t>
            </a:r>
            <a:r>
              <a:rPr sz="1600" spc="-215" dirty="0">
                <a:latin typeface="Trebuchet MS"/>
                <a:cs typeface="Trebuchet MS"/>
              </a:rPr>
              <a:t>и</a:t>
            </a:r>
            <a:r>
              <a:rPr sz="1600" spc="-200" dirty="0">
                <a:latin typeface="Trebuchet MS"/>
                <a:cs typeface="Trebuchet MS"/>
              </a:rPr>
              <a:t>й</a:t>
            </a:r>
            <a:r>
              <a:rPr sz="1600" spc="-145" dirty="0">
                <a:latin typeface="Trebuchet MS"/>
                <a:cs typeface="Trebuchet MS"/>
              </a:rPr>
              <a:t> </a:t>
            </a:r>
            <a:r>
              <a:rPr sz="1600" spc="-160" dirty="0">
                <a:latin typeface="Trebuchet MS"/>
                <a:cs typeface="Trebuchet MS"/>
              </a:rPr>
              <a:t>сет</a:t>
            </a:r>
            <a:r>
              <a:rPr sz="1600" spc="-170" dirty="0">
                <a:latin typeface="Trebuchet MS"/>
                <a:cs typeface="Trebuchet MS"/>
              </a:rPr>
              <a:t>е</a:t>
            </a:r>
            <a:r>
              <a:rPr sz="1600" spc="-165" dirty="0">
                <a:latin typeface="Trebuchet MS"/>
                <a:cs typeface="Trebuchet MS"/>
              </a:rPr>
              <a:t>в</a:t>
            </a:r>
            <a:r>
              <a:rPr sz="1600" spc="-170" dirty="0">
                <a:latin typeface="Trebuchet MS"/>
                <a:cs typeface="Trebuchet MS"/>
              </a:rPr>
              <a:t>о</a:t>
            </a:r>
            <a:r>
              <a:rPr sz="1600" spc="-200" dirty="0">
                <a:latin typeface="Trebuchet MS"/>
                <a:cs typeface="Trebuchet MS"/>
              </a:rPr>
              <a:t>й</a:t>
            </a:r>
            <a:r>
              <a:rPr sz="1600" spc="-145" dirty="0">
                <a:latin typeface="Trebuchet MS"/>
                <a:cs typeface="Trebuchet MS"/>
              </a:rPr>
              <a:t> </a:t>
            </a:r>
            <a:r>
              <a:rPr sz="1600" spc="-170" dirty="0">
                <a:latin typeface="Trebuchet MS"/>
                <a:cs typeface="Trebuchet MS"/>
              </a:rPr>
              <a:t>к</a:t>
            </a:r>
            <a:r>
              <a:rPr sz="1600" spc="-155" dirty="0">
                <a:latin typeface="Trebuchet MS"/>
                <a:cs typeface="Trebuchet MS"/>
              </a:rPr>
              <a:t>о</a:t>
            </a:r>
            <a:r>
              <a:rPr sz="1600" spc="-190" dirty="0">
                <a:latin typeface="Trebuchet MS"/>
                <a:cs typeface="Trebuchet MS"/>
              </a:rPr>
              <a:t>н</a:t>
            </a:r>
            <a:r>
              <a:rPr sz="1600" spc="-185" dirty="0">
                <a:latin typeface="Trebuchet MS"/>
                <a:cs typeface="Trebuchet MS"/>
              </a:rPr>
              <a:t>к</a:t>
            </a:r>
            <a:r>
              <a:rPr sz="1600" spc="-190" dirty="0">
                <a:latin typeface="Trebuchet MS"/>
                <a:cs typeface="Trebuchet MS"/>
              </a:rPr>
              <a:t>у</a:t>
            </a:r>
            <a:r>
              <a:rPr sz="1600" spc="-185" dirty="0">
                <a:latin typeface="Trebuchet MS"/>
                <a:cs typeface="Trebuchet MS"/>
              </a:rPr>
              <a:t>р</a:t>
            </a:r>
            <a:r>
              <a:rPr sz="1600" spc="-120" dirty="0">
                <a:latin typeface="Trebuchet MS"/>
                <a:cs typeface="Trebuchet MS"/>
              </a:rPr>
              <a:t>с</a:t>
            </a:r>
            <a:r>
              <a:rPr sz="1600" spc="-145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с</a:t>
            </a:r>
            <a:r>
              <a:rPr sz="1600" spc="-190" dirty="0">
                <a:latin typeface="Trebuchet MS"/>
                <a:cs typeface="Trebuchet MS"/>
              </a:rPr>
              <a:t>т</a:t>
            </a:r>
            <a:r>
              <a:rPr sz="1600" spc="-195" dirty="0">
                <a:latin typeface="Trebuchet MS"/>
                <a:cs typeface="Trebuchet MS"/>
              </a:rPr>
              <a:t>у</a:t>
            </a:r>
            <a:r>
              <a:rPr sz="1600" spc="-235" dirty="0">
                <a:latin typeface="Trebuchet MS"/>
                <a:cs typeface="Trebuchet MS"/>
              </a:rPr>
              <a:t>д</a:t>
            </a:r>
            <a:r>
              <a:rPr sz="1600" spc="-180" dirty="0">
                <a:latin typeface="Trebuchet MS"/>
                <a:cs typeface="Trebuchet MS"/>
              </a:rPr>
              <a:t>е</a:t>
            </a:r>
            <a:r>
              <a:rPr sz="1600" spc="-200" dirty="0">
                <a:latin typeface="Trebuchet MS"/>
                <a:cs typeface="Trebuchet MS"/>
              </a:rPr>
              <a:t>н</a:t>
            </a:r>
            <a:r>
              <a:rPr sz="1600" spc="-210" dirty="0">
                <a:latin typeface="Trebuchet MS"/>
                <a:cs typeface="Trebuchet MS"/>
              </a:rPr>
              <a:t>ч</a:t>
            </a:r>
            <a:r>
              <a:rPr sz="1600" spc="-185" dirty="0">
                <a:latin typeface="Trebuchet MS"/>
                <a:cs typeface="Trebuchet MS"/>
              </a:rPr>
              <a:t>е</a:t>
            </a:r>
            <a:r>
              <a:rPr sz="1600" spc="-140" dirty="0">
                <a:latin typeface="Trebuchet MS"/>
                <a:cs typeface="Trebuchet MS"/>
              </a:rPr>
              <a:t>с</a:t>
            </a:r>
            <a:r>
              <a:rPr sz="1600" spc="-160" dirty="0">
                <a:latin typeface="Trebuchet MS"/>
                <a:cs typeface="Trebuchet MS"/>
              </a:rPr>
              <a:t>к</a:t>
            </a:r>
            <a:r>
              <a:rPr sz="1600" spc="-215" dirty="0">
                <a:latin typeface="Trebuchet MS"/>
                <a:cs typeface="Trebuchet MS"/>
              </a:rPr>
              <a:t>и</a:t>
            </a:r>
            <a:r>
              <a:rPr sz="1600" spc="-165" dirty="0">
                <a:latin typeface="Trebuchet MS"/>
                <a:cs typeface="Trebuchet MS"/>
              </a:rPr>
              <a:t>х  </a:t>
            </a:r>
            <a:r>
              <a:rPr sz="1600" spc="-170" dirty="0">
                <a:latin typeface="Trebuchet MS"/>
                <a:cs typeface="Trebuchet MS"/>
              </a:rPr>
              <a:t>про</a:t>
            </a:r>
            <a:r>
              <a:rPr sz="1600" spc="-165" dirty="0">
                <a:latin typeface="Trebuchet MS"/>
                <a:cs typeface="Trebuchet MS"/>
              </a:rPr>
              <a:t>е</a:t>
            </a:r>
            <a:r>
              <a:rPr sz="1600" spc="-170" dirty="0">
                <a:latin typeface="Trebuchet MS"/>
                <a:cs typeface="Trebuchet MS"/>
              </a:rPr>
              <a:t>к</a:t>
            </a:r>
            <a:r>
              <a:rPr sz="1600" spc="-204" dirty="0">
                <a:latin typeface="Trebuchet MS"/>
                <a:cs typeface="Trebuchet MS"/>
              </a:rPr>
              <a:t>т</a:t>
            </a:r>
            <a:r>
              <a:rPr sz="1600" spc="-160" dirty="0">
                <a:latin typeface="Trebuchet MS"/>
                <a:cs typeface="Trebuchet MS"/>
              </a:rPr>
              <a:t>о</a:t>
            </a:r>
            <a:r>
              <a:rPr sz="1600" spc="-150" dirty="0">
                <a:latin typeface="Trebuchet MS"/>
                <a:cs typeface="Trebuchet MS"/>
              </a:rPr>
              <a:t>в</a:t>
            </a:r>
            <a:r>
              <a:rPr sz="1600" spc="-160" dirty="0">
                <a:latin typeface="Trebuchet MS"/>
                <a:cs typeface="Trebuchet MS"/>
              </a:rPr>
              <a:t> </a:t>
            </a:r>
            <a:r>
              <a:rPr sz="1600" spc="-180" dirty="0">
                <a:latin typeface="Trebuchet MS"/>
                <a:cs typeface="Trebuchet MS"/>
              </a:rPr>
              <a:t>«Про</a:t>
            </a:r>
            <a:r>
              <a:rPr sz="1600" spc="-240" dirty="0">
                <a:latin typeface="Trebuchet MS"/>
                <a:cs typeface="Trebuchet MS"/>
              </a:rPr>
              <a:t>ф</a:t>
            </a:r>
            <a:r>
              <a:rPr sz="1600" spc="-185" dirty="0">
                <a:latin typeface="Trebuchet MS"/>
                <a:cs typeface="Trebuchet MS"/>
              </a:rPr>
              <a:t>е</a:t>
            </a:r>
            <a:r>
              <a:rPr sz="1600" spc="-120" dirty="0">
                <a:latin typeface="Trebuchet MS"/>
                <a:cs typeface="Trebuchet MS"/>
              </a:rPr>
              <a:t>с</a:t>
            </a:r>
            <a:r>
              <a:rPr sz="1600" spc="-130" dirty="0">
                <a:latin typeface="Trebuchet MS"/>
                <a:cs typeface="Trebuchet MS"/>
              </a:rPr>
              <a:t>с</a:t>
            </a:r>
            <a:r>
              <a:rPr sz="1600" spc="-215" dirty="0">
                <a:latin typeface="Trebuchet MS"/>
                <a:cs typeface="Trebuchet MS"/>
              </a:rPr>
              <a:t>и</a:t>
            </a:r>
            <a:r>
              <a:rPr sz="1600" spc="-170" dirty="0">
                <a:latin typeface="Trebuchet MS"/>
                <a:cs typeface="Trebuchet MS"/>
              </a:rPr>
              <a:t>о</a:t>
            </a:r>
            <a:r>
              <a:rPr sz="1600" spc="-190" dirty="0">
                <a:latin typeface="Trebuchet MS"/>
                <a:cs typeface="Trebuchet MS"/>
              </a:rPr>
              <a:t>н</a:t>
            </a:r>
            <a:r>
              <a:rPr sz="1600" spc="-130" dirty="0">
                <a:latin typeface="Trebuchet MS"/>
                <a:cs typeface="Trebuchet MS"/>
              </a:rPr>
              <a:t>а</a:t>
            </a:r>
            <a:r>
              <a:rPr sz="1600" spc="-220" dirty="0">
                <a:latin typeface="Trebuchet MS"/>
                <a:cs typeface="Trebuchet MS"/>
              </a:rPr>
              <a:t>л</a:t>
            </a:r>
            <a:r>
              <a:rPr sz="1600" spc="-190" dirty="0">
                <a:latin typeface="Trebuchet MS"/>
                <a:cs typeface="Trebuchet MS"/>
              </a:rPr>
              <a:t>ь</a:t>
            </a:r>
            <a:r>
              <a:rPr sz="1600" spc="-204" dirty="0">
                <a:latin typeface="Trebuchet MS"/>
                <a:cs typeface="Trebuchet MS"/>
              </a:rPr>
              <a:t>н</a:t>
            </a:r>
            <a:r>
              <a:rPr sz="1600" spc="-170" dirty="0">
                <a:latin typeface="Trebuchet MS"/>
                <a:cs typeface="Trebuchet MS"/>
              </a:rPr>
              <a:t>о</a:t>
            </a:r>
            <a:r>
              <a:rPr sz="1600" spc="-175" dirty="0">
                <a:latin typeface="Trebuchet MS"/>
                <a:cs typeface="Trebuchet MS"/>
              </a:rPr>
              <a:t>е</a:t>
            </a:r>
            <a:r>
              <a:rPr sz="1600" spc="-14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з</a:t>
            </a:r>
            <a:r>
              <a:rPr sz="1600" spc="-114" dirty="0">
                <a:latin typeface="Trebuchet MS"/>
                <a:cs typeface="Trebuchet MS"/>
              </a:rPr>
              <a:t>а</a:t>
            </a:r>
            <a:r>
              <a:rPr sz="1600" spc="-160" dirty="0">
                <a:latin typeface="Trebuchet MS"/>
                <a:cs typeface="Trebuchet MS"/>
              </a:rPr>
              <a:t>в</a:t>
            </a:r>
            <a:r>
              <a:rPr sz="1600" spc="-190" dirty="0">
                <a:latin typeface="Trebuchet MS"/>
                <a:cs typeface="Trebuchet MS"/>
              </a:rPr>
              <a:t>т</a:t>
            </a:r>
            <a:r>
              <a:rPr sz="1600" spc="-155" dirty="0">
                <a:latin typeface="Trebuchet MS"/>
                <a:cs typeface="Trebuchet MS"/>
              </a:rPr>
              <a:t>р</a:t>
            </a:r>
            <a:r>
              <a:rPr sz="1600" spc="-140" dirty="0">
                <a:latin typeface="Trebuchet MS"/>
                <a:cs typeface="Trebuchet MS"/>
              </a:rPr>
              <a:t>а</a:t>
            </a:r>
            <a:r>
              <a:rPr sz="1600" spc="-155" dirty="0">
                <a:latin typeface="Trebuchet MS"/>
                <a:cs typeface="Trebuchet MS"/>
              </a:rPr>
              <a:t>»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144257" y="3346450"/>
            <a:ext cx="322580" cy="322580"/>
            <a:chOff x="7144257" y="3346450"/>
            <a:chExt cx="322580" cy="322580"/>
          </a:xfrm>
        </p:grpSpPr>
        <p:sp>
          <p:nvSpPr>
            <p:cNvPr id="17" name="object 17"/>
            <p:cNvSpPr/>
            <p:nvPr/>
          </p:nvSpPr>
          <p:spPr>
            <a:xfrm>
              <a:off x="7150607" y="3352800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79" h="309879">
                  <a:moveTo>
                    <a:pt x="154686" y="0"/>
                  </a:moveTo>
                  <a:lnTo>
                    <a:pt x="105792" y="7885"/>
                  </a:lnTo>
                  <a:lnTo>
                    <a:pt x="63329" y="29844"/>
                  </a:lnTo>
                  <a:lnTo>
                    <a:pt x="29844" y="63329"/>
                  </a:lnTo>
                  <a:lnTo>
                    <a:pt x="7885" y="105792"/>
                  </a:lnTo>
                  <a:lnTo>
                    <a:pt x="0" y="154686"/>
                  </a:lnTo>
                  <a:lnTo>
                    <a:pt x="7885" y="203579"/>
                  </a:lnTo>
                  <a:lnTo>
                    <a:pt x="29844" y="246042"/>
                  </a:lnTo>
                  <a:lnTo>
                    <a:pt x="63329" y="279527"/>
                  </a:lnTo>
                  <a:lnTo>
                    <a:pt x="105792" y="301486"/>
                  </a:lnTo>
                  <a:lnTo>
                    <a:pt x="154686" y="309372"/>
                  </a:lnTo>
                  <a:lnTo>
                    <a:pt x="203579" y="301486"/>
                  </a:lnTo>
                  <a:lnTo>
                    <a:pt x="246042" y="279527"/>
                  </a:lnTo>
                  <a:lnTo>
                    <a:pt x="279527" y="246042"/>
                  </a:lnTo>
                  <a:lnTo>
                    <a:pt x="301486" y="203579"/>
                  </a:lnTo>
                  <a:lnTo>
                    <a:pt x="309372" y="154686"/>
                  </a:lnTo>
                  <a:lnTo>
                    <a:pt x="301486" y="105792"/>
                  </a:lnTo>
                  <a:lnTo>
                    <a:pt x="279527" y="63329"/>
                  </a:lnTo>
                  <a:lnTo>
                    <a:pt x="246042" y="29844"/>
                  </a:lnTo>
                  <a:lnTo>
                    <a:pt x="203579" y="7885"/>
                  </a:lnTo>
                  <a:lnTo>
                    <a:pt x="15468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150607" y="3352800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79" h="309879">
                  <a:moveTo>
                    <a:pt x="0" y="154686"/>
                  </a:moveTo>
                  <a:lnTo>
                    <a:pt x="7885" y="105792"/>
                  </a:lnTo>
                  <a:lnTo>
                    <a:pt x="29844" y="63329"/>
                  </a:lnTo>
                  <a:lnTo>
                    <a:pt x="63329" y="29844"/>
                  </a:lnTo>
                  <a:lnTo>
                    <a:pt x="105792" y="7885"/>
                  </a:lnTo>
                  <a:lnTo>
                    <a:pt x="154686" y="0"/>
                  </a:lnTo>
                  <a:lnTo>
                    <a:pt x="203579" y="7885"/>
                  </a:lnTo>
                  <a:lnTo>
                    <a:pt x="246042" y="29844"/>
                  </a:lnTo>
                  <a:lnTo>
                    <a:pt x="279527" y="63329"/>
                  </a:lnTo>
                  <a:lnTo>
                    <a:pt x="301486" y="105792"/>
                  </a:lnTo>
                  <a:lnTo>
                    <a:pt x="309372" y="154686"/>
                  </a:lnTo>
                  <a:lnTo>
                    <a:pt x="301486" y="203579"/>
                  </a:lnTo>
                  <a:lnTo>
                    <a:pt x="279527" y="246042"/>
                  </a:lnTo>
                  <a:lnTo>
                    <a:pt x="246042" y="279527"/>
                  </a:lnTo>
                  <a:lnTo>
                    <a:pt x="203579" y="301486"/>
                  </a:lnTo>
                  <a:lnTo>
                    <a:pt x="154686" y="309372"/>
                  </a:lnTo>
                  <a:lnTo>
                    <a:pt x="105792" y="301486"/>
                  </a:lnTo>
                  <a:lnTo>
                    <a:pt x="63329" y="279527"/>
                  </a:lnTo>
                  <a:lnTo>
                    <a:pt x="29844" y="246042"/>
                  </a:lnTo>
                  <a:lnTo>
                    <a:pt x="7885" y="203579"/>
                  </a:lnTo>
                  <a:lnTo>
                    <a:pt x="0" y="154686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660699" y="3206307"/>
            <a:ext cx="24409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270" dirty="0">
                <a:latin typeface="Trebuchet MS"/>
                <a:cs typeface="Trebuchet MS"/>
              </a:rPr>
              <a:t>О</a:t>
            </a:r>
            <a:r>
              <a:rPr sz="1600" spc="-190" dirty="0">
                <a:latin typeface="Trebuchet MS"/>
                <a:cs typeface="Trebuchet MS"/>
              </a:rPr>
              <a:t>т</a:t>
            </a:r>
            <a:r>
              <a:rPr sz="1600" spc="-175" dirty="0">
                <a:latin typeface="Trebuchet MS"/>
                <a:cs typeface="Trebuchet MS"/>
              </a:rPr>
              <a:t>р</a:t>
            </a:r>
            <a:r>
              <a:rPr sz="1600" spc="-120" dirty="0">
                <a:latin typeface="Trebuchet MS"/>
                <a:cs typeface="Trebuchet MS"/>
              </a:rPr>
              <a:t>а</a:t>
            </a:r>
            <a:r>
              <a:rPr sz="1600" spc="-125" dirty="0">
                <a:latin typeface="Trebuchet MS"/>
                <a:cs typeface="Trebuchet MS"/>
              </a:rPr>
              <a:t>с</a:t>
            </a:r>
            <a:r>
              <a:rPr sz="1600" spc="-220" dirty="0">
                <a:latin typeface="Trebuchet MS"/>
                <a:cs typeface="Trebuchet MS"/>
              </a:rPr>
              <a:t>л</a:t>
            </a:r>
            <a:r>
              <a:rPr sz="1600" spc="-185" dirty="0">
                <a:latin typeface="Trebuchet MS"/>
                <a:cs typeface="Trebuchet MS"/>
              </a:rPr>
              <a:t>е</a:t>
            </a:r>
            <a:r>
              <a:rPr sz="1600" spc="-170" dirty="0">
                <a:latin typeface="Trebuchet MS"/>
                <a:cs typeface="Trebuchet MS"/>
              </a:rPr>
              <a:t>в</a:t>
            </a:r>
            <a:r>
              <a:rPr sz="1600" spc="-200" dirty="0">
                <a:latin typeface="Trebuchet MS"/>
                <a:cs typeface="Trebuchet MS"/>
              </a:rPr>
              <a:t>ы</a:t>
            </a:r>
            <a:r>
              <a:rPr sz="1600" spc="-175" dirty="0">
                <a:latin typeface="Trebuchet MS"/>
                <a:cs typeface="Trebuchet MS"/>
              </a:rPr>
              <a:t>е</a:t>
            </a:r>
            <a:r>
              <a:rPr sz="1600" spc="-145" dirty="0">
                <a:latin typeface="Trebuchet MS"/>
                <a:cs typeface="Trebuchet MS"/>
              </a:rPr>
              <a:t> </a:t>
            </a:r>
            <a:r>
              <a:rPr sz="1600" spc="-170" dirty="0">
                <a:latin typeface="Trebuchet MS"/>
                <a:cs typeface="Trebuchet MS"/>
              </a:rPr>
              <a:t>к</a:t>
            </a:r>
            <a:r>
              <a:rPr sz="1600" spc="-155" dirty="0">
                <a:latin typeface="Trebuchet MS"/>
                <a:cs typeface="Trebuchet MS"/>
              </a:rPr>
              <a:t>о</a:t>
            </a:r>
            <a:r>
              <a:rPr sz="1600" spc="-190" dirty="0">
                <a:latin typeface="Trebuchet MS"/>
                <a:cs typeface="Trebuchet MS"/>
              </a:rPr>
              <a:t>н</a:t>
            </a:r>
            <a:r>
              <a:rPr sz="1600" spc="-185" dirty="0">
                <a:latin typeface="Trebuchet MS"/>
                <a:cs typeface="Trebuchet MS"/>
              </a:rPr>
              <a:t>к</a:t>
            </a:r>
            <a:r>
              <a:rPr sz="1600" spc="-190" dirty="0">
                <a:latin typeface="Trebuchet MS"/>
                <a:cs typeface="Trebuchet MS"/>
              </a:rPr>
              <a:t>у</a:t>
            </a:r>
            <a:r>
              <a:rPr sz="1600" spc="-185" dirty="0">
                <a:latin typeface="Trebuchet MS"/>
                <a:cs typeface="Trebuchet MS"/>
              </a:rPr>
              <a:t>р</a:t>
            </a:r>
            <a:r>
              <a:rPr sz="1600" spc="-130" dirty="0">
                <a:latin typeface="Trebuchet MS"/>
                <a:cs typeface="Trebuchet MS"/>
              </a:rPr>
              <a:t>с</a:t>
            </a:r>
            <a:r>
              <a:rPr sz="1600" spc="-114" dirty="0">
                <a:latin typeface="Trebuchet MS"/>
                <a:cs typeface="Trebuchet MS"/>
              </a:rPr>
              <a:t>ы  </a:t>
            </a:r>
            <a:r>
              <a:rPr sz="1600" spc="-170" dirty="0">
                <a:latin typeface="Trebuchet MS"/>
                <a:cs typeface="Trebuchet MS"/>
              </a:rPr>
              <a:t>п</a:t>
            </a:r>
            <a:r>
              <a:rPr sz="1600" spc="-175" dirty="0">
                <a:latin typeface="Trebuchet MS"/>
                <a:cs typeface="Trebuchet MS"/>
              </a:rPr>
              <a:t>р</a:t>
            </a:r>
            <a:r>
              <a:rPr sz="1600" spc="-155" dirty="0">
                <a:latin typeface="Trebuchet MS"/>
                <a:cs typeface="Trebuchet MS"/>
              </a:rPr>
              <a:t>о</a:t>
            </a:r>
            <a:r>
              <a:rPr sz="1600" spc="-275" dirty="0">
                <a:latin typeface="Trebuchet MS"/>
                <a:cs typeface="Trebuchet MS"/>
              </a:rPr>
              <a:t>ф</a:t>
            </a:r>
            <a:r>
              <a:rPr sz="1600" spc="-175" dirty="0">
                <a:latin typeface="Trebuchet MS"/>
                <a:cs typeface="Trebuchet MS"/>
              </a:rPr>
              <a:t>е</a:t>
            </a:r>
            <a:r>
              <a:rPr sz="1600" spc="-150" dirty="0">
                <a:latin typeface="Trebuchet MS"/>
                <a:cs typeface="Trebuchet MS"/>
              </a:rPr>
              <a:t>сс</a:t>
            </a:r>
            <a:r>
              <a:rPr sz="1600" spc="-175" dirty="0">
                <a:latin typeface="Trebuchet MS"/>
                <a:cs typeface="Trebuchet MS"/>
              </a:rPr>
              <a:t>и</a:t>
            </a:r>
            <a:r>
              <a:rPr sz="1600" spc="-155" dirty="0">
                <a:latin typeface="Trebuchet MS"/>
                <a:cs typeface="Trebuchet MS"/>
              </a:rPr>
              <a:t>о</a:t>
            </a:r>
            <a:r>
              <a:rPr sz="1600" spc="-204" dirty="0">
                <a:latin typeface="Trebuchet MS"/>
                <a:cs typeface="Trebuchet MS"/>
              </a:rPr>
              <a:t>н</a:t>
            </a:r>
            <a:r>
              <a:rPr sz="1600" spc="-175" dirty="0">
                <a:latin typeface="Trebuchet MS"/>
                <a:cs typeface="Trebuchet MS"/>
              </a:rPr>
              <a:t>а</a:t>
            </a:r>
            <a:r>
              <a:rPr sz="1600" spc="-180" dirty="0">
                <a:latin typeface="Trebuchet MS"/>
                <a:cs typeface="Trebuchet MS"/>
              </a:rPr>
              <a:t>л</a:t>
            </a:r>
            <a:r>
              <a:rPr sz="1600" spc="-190" dirty="0">
                <a:latin typeface="Trebuchet MS"/>
                <a:cs typeface="Trebuchet MS"/>
              </a:rPr>
              <a:t>ь</a:t>
            </a:r>
            <a:r>
              <a:rPr sz="1600" spc="-204" dirty="0">
                <a:latin typeface="Trebuchet MS"/>
                <a:cs typeface="Trebuchet MS"/>
              </a:rPr>
              <a:t>н</a:t>
            </a:r>
            <a:r>
              <a:rPr sz="1600" spc="-170" dirty="0">
                <a:latin typeface="Trebuchet MS"/>
                <a:cs typeface="Trebuchet MS"/>
              </a:rPr>
              <a:t>ог</a:t>
            </a:r>
            <a:r>
              <a:rPr sz="1600" spc="-150" dirty="0">
                <a:latin typeface="Trebuchet MS"/>
                <a:cs typeface="Trebuchet MS"/>
              </a:rPr>
              <a:t>о </a:t>
            </a:r>
            <a:r>
              <a:rPr sz="1600" spc="-245" dirty="0">
                <a:latin typeface="Trebuchet MS"/>
                <a:cs typeface="Trebuchet MS"/>
              </a:rPr>
              <a:t>м</a:t>
            </a:r>
            <a:r>
              <a:rPr sz="1600" spc="-120" dirty="0">
                <a:latin typeface="Trebuchet MS"/>
                <a:cs typeface="Trebuchet MS"/>
              </a:rPr>
              <a:t>ас</a:t>
            </a:r>
            <a:r>
              <a:rPr sz="1600" spc="-190" dirty="0">
                <a:latin typeface="Trebuchet MS"/>
                <a:cs typeface="Trebuchet MS"/>
              </a:rPr>
              <a:t>т</a:t>
            </a:r>
            <a:r>
              <a:rPr sz="1600" spc="-180" dirty="0">
                <a:latin typeface="Trebuchet MS"/>
                <a:cs typeface="Trebuchet MS"/>
              </a:rPr>
              <a:t>ер</a:t>
            </a:r>
            <a:r>
              <a:rPr sz="1600" spc="-170" dirty="0">
                <a:latin typeface="Trebuchet MS"/>
                <a:cs typeface="Trebuchet MS"/>
              </a:rPr>
              <a:t>с</a:t>
            </a:r>
            <a:r>
              <a:rPr sz="1600" spc="-145" dirty="0">
                <a:latin typeface="Trebuchet MS"/>
                <a:cs typeface="Trebuchet MS"/>
              </a:rPr>
              <a:t>т</a:t>
            </a:r>
            <a:r>
              <a:rPr sz="1600" spc="-170" dirty="0">
                <a:latin typeface="Trebuchet MS"/>
                <a:cs typeface="Trebuchet MS"/>
              </a:rPr>
              <a:t>в</a:t>
            </a:r>
            <a:r>
              <a:rPr sz="1600" spc="-120" dirty="0">
                <a:latin typeface="Trebuchet MS"/>
                <a:cs typeface="Trebuchet MS"/>
              </a:rPr>
              <a:t>а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02179" y="4045912"/>
            <a:ext cx="43364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9705">
              <a:lnSpc>
                <a:spcPct val="100000"/>
              </a:lnSpc>
              <a:spcBef>
                <a:spcPts val="100"/>
              </a:spcBef>
            </a:pPr>
            <a:r>
              <a:rPr sz="1800" b="1" spc="-185" dirty="0">
                <a:latin typeface="Trebuchet MS"/>
                <a:cs typeface="Trebuchet MS"/>
              </a:rPr>
              <a:t>Подготовка</a:t>
            </a:r>
            <a:r>
              <a:rPr sz="1800" b="1" spc="-150" dirty="0">
                <a:latin typeface="Trebuchet MS"/>
                <a:cs typeface="Trebuchet MS"/>
              </a:rPr>
              <a:t> </a:t>
            </a:r>
            <a:r>
              <a:rPr sz="1800" b="1" spc="-215" dirty="0">
                <a:latin typeface="Trebuchet MS"/>
                <a:cs typeface="Trebuchet MS"/>
              </a:rPr>
              <a:t>Концепции</a:t>
            </a:r>
            <a:r>
              <a:rPr sz="1800" b="1" spc="-140" dirty="0">
                <a:latin typeface="Trebuchet MS"/>
                <a:cs typeface="Trebuchet MS"/>
              </a:rPr>
              <a:t> </a:t>
            </a:r>
            <a:r>
              <a:rPr sz="1800" b="1" spc="-204" dirty="0">
                <a:latin typeface="Trebuchet MS"/>
                <a:cs typeface="Trebuchet MS"/>
              </a:rPr>
              <a:t>деловой</a:t>
            </a:r>
            <a:r>
              <a:rPr sz="1800" b="1" spc="-140" dirty="0">
                <a:latin typeface="Trebuchet MS"/>
                <a:cs typeface="Trebuchet MS"/>
              </a:rPr>
              <a:t> </a:t>
            </a:r>
            <a:r>
              <a:rPr sz="1800" b="1" spc="-204" dirty="0">
                <a:latin typeface="Trebuchet MS"/>
                <a:cs typeface="Trebuchet MS"/>
              </a:rPr>
              <a:t>программы </a:t>
            </a:r>
            <a:r>
              <a:rPr sz="1800" b="1" spc="-200" dirty="0">
                <a:latin typeface="Trebuchet MS"/>
                <a:cs typeface="Trebuchet MS"/>
              </a:rPr>
              <a:t> </a:t>
            </a:r>
            <a:r>
              <a:rPr sz="1800" b="1" spc="-335" dirty="0">
                <a:latin typeface="Trebuchet MS"/>
                <a:cs typeface="Trebuchet MS"/>
              </a:rPr>
              <a:t>10</a:t>
            </a:r>
            <a:r>
              <a:rPr sz="1800" b="1" spc="-175" dirty="0">
                <a:latin typeface="Trebuchet MS"/>
                <a:cs typeface="Trebuchet MS"/>
              </a:rPr>
              <a:t> </a:t>
            </a:r>
            <a:r>
              <a:rPr sz="1800" b="1" spc="-190" dirty="0">
                <a:latin typeface="Trebuchet MS"/>
                <a:cs typeface="Trebuchet MS"/>
              </a:rPr>
              <a:t>Международного</a:t>
            </a:r>
            <a:r>
              <a:rPr sz="1800" b="1" spc="-175" dirty="0">
                <a:latin typeface="Trebuchet MS"/>
                <a:cs typeface="Trebuchet MS"/>
              </a:rPr>
              <a:t> </a:t>
            </a:r>
            <a:r>
              <a:rPr sz="1800" b="1" spc="-204" dirty="0">
                <a:latin typeface="Trebuchet MS"/>
                <a:cs typeface="Trebuchet MS"/>
              </a:rPr>
              <a:t>чемпионата</a:t>
            </a:r>
            <a:r>
              <a:rPr sz="1800" b="1" spc="-185" dirty="0">
                <a:latin typeface="Trebuchet MS"/>
                <a:cs typeface="Trebuchet MS"/>
              </a:rPr>
              <a:t> </a:t>
            </a:r>
            <a:r>
              <a:rPr sz="1800" b="1" spc="-204" dirty="0">
                <a:latin typeface="Trebuchet MS"/>
                <a:cs typeface="Trebuchet MS"/>
              </a:rPr>
              <a:t>«Абилимпикс»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99542" y="5268249"/>
            <a:ext cx="6016625" cy="9169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3600" b="1" spc="-530" dirty="0">
                <a:solidFill>
                  <a:srgbClr val="C00000"/>
                </a:solidFill>
                <a:latin typeface="Trebuchet MS"/>
                <a:cs typeface="Trebuchet MS"/>
              </a:rPr>
              <a:t>2</a:t>
            </a:r>
            <a:r>
              <a:rPr sz="3600" b="1" spc="-36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600" b="1" spc="-515" dirty="0">
                <a:solidFill>
                  <a:srgbClr val="C00000"/>
                </a:solidFill>
                <a:latin typeface="Trebuchet MS"/>
                <a:cs typeface="Trebuchet MS"/>
              </a:rPr>
              <a:t>334</a:t>
            </a:r>
            <a:r>
              <a:rPr sz="3600" b="1" spc="3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400" b="1" spc="-140" dirty="0">
                <a:solidFill>
                  <a:srgbClr val="C00000"/>
                </a:solidFill>
                <a:latin typeface="Trebuchet MS"/>
                <a:cs typeface="Trebuchet MS"/>
              </a:rPr>
              <a:t>(</a:t>
            </a:r>
            <a:r>
              <a:rPr sz="3200" b="1" spc="-405" dirty="0">
                <a:solidFill>
                  <a:srgbClr val="C00000"/>
                </a:solidFill>
                <a:latin typeface="Trebuchet MS"/>
                <a:cs typeface="Trebuchet MS"/>
              </a:rPr>
              <a:t>5</a:t>
            </a:r>
            <a:r>
              <a:rPr sz="3200" b="1" spc="-400" dirty="0">
                <a:solidFill>
                  <a:srgbClr val="C00000"/>
                </a:solidFill>
                <a:latin typeface="Trebuchet MS"/>
                <a:cs typeface="Trebuchet MS"/>
              </a:rPr>
              <a:t>4</a:t>
            </a:r>
            <a:r>
              <a:rPr sz="3200" b="1" spc="-565" dirty="0">
                <a:solidFill>
                  <a:srgbClr val="C00000"/>
                </a:solidFill>
                <a:latin typeface="Trebuchet MS"/>
                <a:cs typeface="Trebuchet MS"/>
              </a:rPr>
              <a:t>,</a:t>
            </a:r>
            <a:r>
              <a:rPr sz="3200" b="1" spc="-520" dirty="0">
                <a:solidFill>
                  <a:srgbClr val="C00000"/>
                </a:solidFill>
                <a:latin typeface="Trebuchet MS"/>
                <a:cs typeface="Trebuchet MS"/>
              </a:rPr>
              <a:t>6</a:t>
            </a:r>
            <a:r>
              <a:rPr sz="3200" b="1" spc="-509" dirty="0">
                <a:solidFill>
                  <a:srgbClr val="C00000"/>
                </a:solidFill>
                <a:latin typeface="Trebuchet MS"/>
                <a:cs typeface="Trebuchet MS"/>
              </a:rPr>
              <a:t>7</a:t>
            </a:r>
            <a:r>
              <a:rPr sz="3200" b="1" spc="-275" dirty="0">
                <a:solidFill>
                  <a:srgbClr val="C00000"/>
                </a:solidFill>
                <a:latin typeface="Trebuchet MS"/>
                <a:cs typeface="Trebuchet MS"/>
              </a:rPr>
              <a:t>%</a:t>
            </a:r>
            <a:r>
              <a:rPr sz="2000" b="1" spc="-114" dirty="0">
                <a:solidFill>
                  <a:srgbClr val="C00000"/>
                </a:solidFill>
                <a:latin typeface="Trebuchet MS"/>
                <a:cs typeface="Trebuchet MS"/>
              </a:rPr>
              <a:t>)</a:t>
            </a:r>
            <a:r>
              <a:rPr sz="2000" b="1" spc="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6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пу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60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145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узо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но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ь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ю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800" spc="-210" dirty="0">
                <a:solidFill>
                  <a:srgbClr val="1F3863"/>
                </a:solidFill>
                <a:latin typeface="Trebuchet MS"/>
                <a:cs typeface="Trebuchet MS"/>
              </a:rPr>
              <a:t>трудоустроились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7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800" spc="-12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10" dirty="0">
                <a:solidFill>
                  <a:srgbClr val="1F3863"/>
                </a:solidFill>
                <a:latin typeface="Trebuchet MS"/>
                <a:cs typeface="Trebuchet MS"/>
              </a:rPr>
              <a:t>течение</a:t>
            </a:r>
            <a:r>
              <a:rPr sz="18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04" dirty="0">
                <a:solidFill>
                  <a:srgbClr val="1F3863"/>
                </a:solidFill>
                <a:latin typeface="Trebuchet MS"/>
                <a:cs typeface="Trebuchet MS"/>
              </a:rPr>
              <a:t>календарного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90" dirty="0">
                <a:solidFill>
                  <a:srgbClr val="1F3863"/>
                </a:solidFill>
                <a:latin typeface="Trebuchet MS"/>
                <a:cs typeface="Trebuchet MS"/>
              </a:rPr>
              <a:t>года</a:t>
            </a:r>
            <a:r>
              <a:rPr sz="1800" spc="-170" dirty="0">
                <a:solidFill>
                  <a:srgbClr val="1F3863"/>
                </a:solidFill>
                <a:latin typeface="Trebuchet MS"/>
                <a:cs typeface="Trebuchet MS"/>
              </a:rPr>
              <a:t> (из</a:t>
            </a:r>
            <a:r>
              <a:rPr sz="18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35" dirty="0">
                <a:solidFill>
                  <a:srgbClr val="1F3863"/>
                </a:solidFill>
                <a:latin typeface="Trebuchet MS"/>
                <a:cs typeface="Trebuchet MS"/>
              </a:rPr>
              <a:t>4</a:t>
            </a:r>
            <a:r>
              <a:rPr sz="1800" spc="-1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85" dirty="0">
                <a:solidFill>
                  <a:srgbClr val="1F3863"/>
                </a:solidFill>
                <a:latin typeface="Trebuchet MS"/>
                <a:cs typeface="Trebuchet MS"/>
              </a:rPr>
              <a:t>269</a:t>
            </a:r>
            <a:r>
              <a:rPr sz="18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04" dirty="0">
                <a:solidFill>
                  <a:srgbClr val="1F3863"/>
                </a:solidFill>
                <a:latin typeface="Trebuchet MS"/>
                <a:cs typeface="Trebuchet MS"/>
              </a:rPr>
              <a:t>человек)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33038" y="5779770"/>
            <a:ext cx="0" cy="417195"/>
          </a:xfrm>
          <a:custGeom>
            <a:avLst/>
            <a:gdLst/>
            <a:ahLst/>
            <a:cxnLst/>
            <a:rect l="l" t="t" r="r" b="b"/>
            <a:pathLst>
              <a:path h="417195">
                <a:moveTo>
                  <a:pt x="0" y="0"/>
                </a:moveTo>
                <a:lnTo>
                  <a:pt x="0" y="416991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05227" y="124968"/>
            <a:ext cx="9987280" cy="728980"/>
            <a:chOff x="2205227" y="124968"/>
            <a:chExt cx="9987280" cy="728980"/>
          </a:xfrm>
        </p:grpSpPr>
        <p:sp>
          <p:nvSpPr>
            <p:cNvPr id="3" name="object 3"/>
            <p:cNvSpPr/>
            <p:nvPr/>
          </p:nvSpPr>
          <p:spPr>
            <a:xfrm>
              <a:off x="3180588" y="669036"/>
              <a:ext cx="9011920" cy="184785"/>
            </a:xfrm>
            <a:custGeom>
              <a:avLst/>
              <a:gdLst/>
              <a:ahLst/>
              <a:cxnLst/>
              <a:rect l="l" t="t" r="r" b="b"/>
              <a:pathLst>
                <a:path w="9011920" h="184784">
                  <a:moveTo>
                    <a:pt x="0" y="184403"/>
                  </a:moveTo>
                  <a:lnTo>
                    <a:pt x="9011412" y="184403"/>
                  </a:lnTo>
                  <a:lnTo>
                    <a:pt x="9011412" y="0"/>
                  </a:lnTo>
                  <a:lnTo>
                    <a:pt x="0" y="0"/>
                  </a:lnTo>
                  <a:lnTo>
                    <a:pt x="0" y="184403"/>
                  </a:lnTo>
                  <a:close/>
                </a:path>
              </a:pathLst>
            </a:custGeom>
            <a:solidFill>
              <a:srgbClr val="4971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05227" y="124968"/>
              <a:ext cx="9987280" cy="544195"/>
            </a:xfrm>
            <a:custGeom>
              <a:avLst/>
              <a:gdLst/>
              <a:ahLst/>
              <a:cxnLst/>
              <a:rect l="l" t="t" r="r" b="b"/>
              <a:pathLst>
                <a:path w="9987280" h="544195">
                  <a:moveTo>
                    <a:pt x="9986772" y="0"/>
                  </a:moveTo>
                  <a:lnTo>
                    <a:pt x="0" y="0"/>
                  </a:lnTo>
                  <a:lnTo>
                    <a:pt x="0" y="544068"/>
                  </a:lnTo>
                  <a:lnTo>
                    <a:pt x="9986772" y="544068"/>
                  </a:lnTo>
                  <a:lnTo>
                    <a:pt x="9986772" y="0"/>
                  </a:lnTo>
                  <a:close/>
                </a:path>
              </a:pathLst>
            </a:custGeom>
            <a:solidFill>
              <a:srgbClr val="001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35483" y="121134"/>
            <a:ext cx="93694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40" dirty="0"/>
              <a:t>С</a:t>
            </a:r>
            <a:r>
              <a:rPr sz="3200" spc="-530" dirty="0"/>
              <a:t>О</a:t>
            </a:r>
            <a:r>
              <a:rPr sz="3200" spc="-365" dirty="0"/>
              <a:t>Ц</a:t>
            </a:r>
            <a:r>
              <a:rPr sz="3200" spc="-430" dirty="0"/>
              <a:t>И</a:t>
            </a:r>
            <a:r>
              <a:rPr sz="3200" spc="-530" dirty="0"/>
              <a:t>О</a:t>
            </a:r>
            <a:r>
              <a:rPr sz="3200" spc="-430" dirty="0"/>
              <a:t>К</a:t>
            </a:r>
            <a:r>
              <a:rPr sz="3200" spc="-425" dirty="0"/>
              <a:t>У</a:t>
            </a:r>
            <a:r>
              <a:rPr sz="3200" spc="-405" dirty="0"/>
              <a:t>Л</a:t>
            </a:r>
            <a:r>
              <a:rPr sz="3200" spc="-355" dirty="0"/>
              <a:t>Ь</a:t>
            </a:r>
            <a:r>
              <a:rPr sz="3200" spc="-645" dirty="0"/>
              <a:t>Т</a:t>
            </a:r>
            <a:r>
              <a:rPr sz="3200" spc="-495" dirty="0"/>
              <a:t>У</a:t>
            </a:r>
            <a:r>
              <a:rPr sz="3200" spc="-360" dirty="0"/>
              <a:t>РНАЯ</a:t>
            </a:r>
            <a:r>
              <a:rPr sz="3200" spc="-370" dirty="0"/>
              <a:t> </a:t>
            </a:r>
            <a:r>
              <a:rPr sz="3200" spc="-425" dirty="0"/>
              <a:t>И</a:t>
            </a:r>
            <a:r>
              <a:rPr sz="3200" spc="-320" dirty="0"/>
              <a:t> </a:t>
            </a:r>
            <a:r>
              <a:rPr sz="3200" spc="-430" dirty="0"/>
              <a:t>И</a:t>
            </a:r>
            <a:r>
              <a:rPr sz="3200" spc="-340" dirty="0"/>
              <a:t>Н</a:t>
            </a:r>
            <a:r>
              <a:rPr sz="3200" spc="-400" dirty="0"/>
              <a:t>Ф</a:t>
            </a:r>
            <a:r>
              <a:rPr sz="3200" spc="-530" dirty="0"/>
              <a:t>О</a:t>
            </a:r>
            <a:r>
              <a:rPr sz="3200" spc="-185" dirty="0"/>
              <a:t>РМ</a:t>
            </a:r>
            <a:r>
              <a:rPr sz="3200" spc="-400" dirty="0"/>
              <a:t>А</a:t>
            </a:r>
            <a:r>
              <a:rPr sz="3200" spc="-425" dirty="0"/>
              <a:t>Ц</a:t>
            </a:r>
            <a:r>
              <a:rPr sz="3200" spc="-430" dirty="0"/>
              <a:t>И</a:t>
            </a:r>
            <a:r>
              <a:rPr sz="3200" spc="-530" dirty="0"/>
              <a:t>О</a:t>
            </a:r>
            <a:r>
              <a:rPr sz="3200" spc="-440" dirty="0"/>
              <a:t>НН</a:t>
            </a:r>
            <a:r>
              <a:rPr sz="3200" spc="-425" dirty="0"/>
              <a:t>А</a:t>
            </a:r>
            <a:r>
              <a:rPr sz="3200" spc="-365" dirty="0"/>
              <a:t>Я</a:t>
            </a:r>
            <a:r>
              <a:rPr sz="3200" spc="-360" dirty="0"/>
              <a:t> </a:t>
            </a:r>
            <a:r>
              <a:rPr sz="3200" spc="-420" dirty="0"/>
              <a:t>Д</a:t>
            </a:r>
            <a:r>
              <a:rPr sz="3200" spc="-340" dirty="0"/>
              <a:t>Е</a:t>
            </a:r>
            <a:r>
              <a:rPr sz="3200" spc="-385" dirty="0"/>
              <a:t>Я</a:t>
            </a:r>
            <a:r>
              <a:rPr sz="3200" spc="-645" dirty="0"/>
              <a:t>Т</a:t>
            </a:r>
            <a:r>
              <a:rPr sz="3200" spc="-375" dirty="0"/>
              <a:t>ЕЛ</a:t>
            </a:r>
            <a:r>
              <a:rPr sz="3200" spc="-360" dirty="0"/>
              <a:t>Ь</a:t>
            </a:r>
            <a:r>
              <a:rPr sz="3200" spc="-475" dirty="0"/>
              <a:t>НО</a:t>
            </a:r>
            <a:r>
              <a:rPr sz="3200" spc="-340" dirty="0"/>
              <a:t>С</a:t>
            </a:r>
            <a:r>
              <a:rPr sz="3200" spc="-645" dirty="0"/>
              <a:t>Т</a:t>
            </a:r>
            <a:r>
              <a:rPr sz="3200" spc="-345" dirty="0"/>
              <a:t>Ь</a:t>
            </a:r>
            <a:endParaRPr sz="3200"/>
          </a:p>
        </p:txBody>
      </p:sp>
      <p:sp>
        <p:nvSpPr>
          <p:cNvPr id="6" name="object 6"/>
          <p:cNvSpPr/>
          <p:nvPr/>
        </p:nvSpPr>
        <p:spPr>
          <a:xfrm>
            <a:off x="2251710" y="1828038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167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21001" y="1122029"/>
            <a:ext cx="6189345" cy="27825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505"/>
              </a:spcBef>
            </a:pPr>
            <a:r>
              <a:rPr sz="3600" b="1" spc="-540" dirty="0">
                <a:solidFill>
                  <a:srgbClr val="C00000"/>
                </a:solidFill>
                <a:latin typeface="Trebuchet MS"/>
                <a:cs typeface="Trebuchet MS"/>
              </a:rPr>
              <a:t>3</a:t>
            </a:r>
            <a:r>
              <a:rPr sz="3600" b="1" spc="-3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г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лы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х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ла</a:t>
            </a:r>
            <a:endParaRPr sz="2000">
              <a:latin typeface="Trebuchet MS"/>
              <a:cs typeface="Trebuchet MS"/>
            </a:endParaRPr>
          </a:p>
          <a:p>
            <a:pPr marL="34925" marR="5080">
              <a:lnSpc>
                <a:spcPct val="100000"/>
              </a:lnSpc>
              <a:spcBef>
                <a:spcPts val="195"/>
              </a:spcBef>
            </a:pP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Совете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Федерации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Федерального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Собрания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Российской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Федерации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по 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вопросам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сопровождения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инвалидов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молодого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возраста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при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25" dirty="0">
                <a:solidFill>
                  <a:srgbClr val="1F3863"/>
                </a:solidFill>
                <a:latin typeface="Trebuchet MS"/>
                <a:cs typeface="Trebuchet MS"/>
              </a:rPr>
              <a:t>их </a:t>
            </a:r>
            <a:r>
              <a:rPr sz="1700" spc="-2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трудоустройстве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осветили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4" dirty="0">
                <a:solidFill>
                  <a:srgbClr val="1F3863"/>
                </a:solidFill>
                <a:latin typeface="Trebuchet MS"/>
                <a:cs typeface="Trebuchet MS"/>
              </a:rPr>
              <a:t>эффективность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РУМЦ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1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региональных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программах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2000" b="1" spc="-160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ше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600" b="1" spc="-540" dirty="0">
                <a:solidFill>
                  <a:srgbClr val="C00000"/>
                </a:solidFill>
                <a:latin typeface="Trebuchet MS"/>
                <a:cs typeface="Trebuchet MS"/>
              </a:rPr>
              <a:t>3</a:t>
            </a:r>
            <a:r>
              <a:rPr sz="3600" b="1" spc="-360" dirty="0">
                <a:solidFill>
                  <a:srgbClr val="C00000"/>
                </a:solidFill>
                <a:latin typeface="Trebuchet MS"/>
                <a:cs typeface="Trebuchet MS"/>
              </a:rPr>
              <a:t>0</a:t>
            </a:r>
            <a:r>
              <a:rPr sz="3600"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об</a:t>
            </a:r>
            <a:r>
              <a:rPr sz="2000" b="1" spc="-295" dirty="0">
                <a:solidFill>
                  <a:srgbClr val="C00000"/>
                </a:solidFill>
                <a:latin typeface="Trebuchet MS"/>
                <a:cs typeface="Trebuchet MS"/>
              </a:rPr>
              <a:t>ъ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кт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к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ьт</a:t>
            </a:r>
            <a:r>
              <a:rPr sz="2000" b="1" spc="-235" dirty="0">
                <a:solidFill>
                  <a:srgbClr val="C00000"/>
                </a:solidFill>
                <a:latin typeface="Trebuchet MS"/>
                <a:cs typeface="Trebuchet MS"/>
              </a:rPr>
              <a:t>у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160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70" dirty="0">
                <a:solidFill>
                  <a:srgbClr val="C00000"/>
                </a:solidFill>
                <a:latin typeface="Trebuchet MS"/>
                <a:cs typeface="Trebuchet MS"/>
              </a:rPr>
              <a:t>ск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усств</a:t>
            </a:r>
            <a:r>
              <a:rPr sz="2000" b="1" spc="-145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endParaRPr sz="2000">
              <a:latin typeface="Trebuchet MS"/>
              <a:cs typeface="Trebuchet MS"/>
            </a:endParaRPr>
          </a:p>
          <a:p>
            <a:pPr marL="12700" marR="356870">
              <a:lnSpc>
                <a:spcPct val="100600"/>
              </a:lnSpc>
              <a:spcBef>
                <a:spcPts val="180"/>
              </a:spcBef>
            </a:pP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85" dirty="0">
                <a:solidFill>
                  <a:srgbClr val="1F3863"/>
                </a:solidFill>
                <a:latin typeface="Trebuchet MS"/>
                <a:cs typeface="Trebuchet MS"/>
              </a:rPr>
              <a:t>7</a:t>
            </a:r>
            <a:r>
              <a:rPr sz="1700" spc="-1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субъектах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Российской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Федерации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были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проверены</a:t>
            </a:r>
            <a:r>
              <a:rPr sz="17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студентами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вузов </a:t>
            </a:r>
            <a:r>
              <a:rPr sz="1700" spc="-4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315" dirty="0">
                <a:solidFill>
                  <a:srgbClr val="1F3863"/>
                </a:solidFill>
                <a:latin typeface="Trebuchet MS"/>
                <a:cs typeface="Trebuchet MS"/>
              </a:rPr>
              <a:t>У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МЦ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0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2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700" spc="-18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24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700" spc="-254" dirty="0">
                <a:solidFill>
                  <a:srgbClr val="1F3863"/>
                </a:solidFill>
                <a:latin typeface="Trebuchet MS"/>
                <a:cs typeface="Trebuchet MS"/>
              </a:rPr>
              <a:t>м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29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114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ту</a:t>
            </a:r>
            <a:r>
              <a:rPr sz="1700" spc="-23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700" spc="-17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700" spc="-13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700" spc="-215" dirty="0">
                <a:solidFill>
                  <a:srgbClr val="1F3863"/>
                </a:solidFill>
                <a:latin typeface="Trebuchet MS"/>
                <a:cs typeface="Trebuchet MS"/>
              </a:rPr>
              <a:t>ти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42566" y="3268217"/>
            <a:ext cx="0" cy="631190"/>
          </a:xfrm>
          <a:custGeom>
            <a:avLst/>
            <a:gdLst/>
            <a:ahLst/>
            <a:cxnLst/>
            <a:rect l="l" t="t" r="r" b="b"/>
            <a:pathLst>
              <a:path h="631189">
                <a:moveTo>
                  <a:pt x="0" y="0"/>
                </a:moveTo>
                <a:lnTo>
                  <a:pt x="0" y="630936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38065" y="5090921"/>
            <a:ext cx="0" cy="482600"/>
          </a:xfrm>
          <a:custGeom>
            <a:avLst/>
            <a:gdLst/>
            <a:ahLst/>
            <a:cxnLst/>
            <a:rect l="l" t="t" r="r" b="b"/>
            <a:pathLst>
              <a:path h="482600">
                <a:moveTo>
                  <a:pt x="0" y="0"/>
                </a:moveTo>
                <a:lnTo>
                  <a:pt x="0" y="482244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69711" y="4609291"/>
            <a:ext cx="5928360" cy="1892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 marR="492759">
              <a:lnSpc>
                <a:spcPct val="100000"/>
              </a:lnSpc>
              <a:spcBef>
                <a:spcPts val="100"/>
              </a:spcBef>
            </a:pP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Публикации 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о 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результатах 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деятельности 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сети 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РУМЦ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 </a:t>
            </a:r>
            <a:r>
              <a:rPr sz="2000" b="1" spc="-5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325" dirty="0">
                <a:solidFill>
                  <a:srgbClr val="C00000"/>
                </a:solidFill>
                <a:latin typeface="Trebuchet MS"/>
                <a:cs typeface="Trebuchet MS"/>
              </a:rPr>
              <a:t>ф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ал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ь</a:t>
            </a:r>
            <a:r>
              <a:rPr sz="2000" b="1" spc="-270" dirty="0">
                <a:solidFill>
                  <a:srgbClr val="C00000"/>
                </a:solidFill>
                <a:latin typeface="Trebuchet MS"/>
                <a:cs typeface="Trebuchet MS"/>
              </a:rPr>
              <a:t>н</a:t>
            </a:r>
            <a:r>
              <a:rPr sz="2000" b="1" spc="-165" dirty="0">
                <a:solidFill>
                  <a:srgbClr val="C00000"/>
                </a:solidFill>
                <a:latin typeface="Trebuchet MS"/>
                <a:cs typeface="Trebuchet MS"/>
              </a:rPr>
              <a:t>ы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х</a:t>
            </a:r>
            <a:r>
              <a:rPr sz="2000" b="1" spc="-204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165" dirty="0">
                <a:solidFill>
                  <a:srgbClr val="C00000"/>
                </a:solidFill>
                <a:latin typeface="Trebuchet MS"/>
                <a:cs typeface="Trebuchet MS"/>
              </a:rPr>
              <a:t>СМ</a:t>
            </a:r>
            <a:r>
              <a:rPr sz="2000" b="1" spc="-26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endParaRPr sz="2000">
              <a:latin typeface="Trebuchet MS"/>
              <a:cs typeface="Trebuchet MS"/>
            </a:endParaRPr>
          </a:p>
          <a:p>
            <a:pPr marL="58419">
              <a:lnSpc>
                <a:spcPct val="100000"/>
              </a:lnSpc>
              <a:spcBef>
                <a:spcPts val="50"/>
              </a:spcBef>
            </a:pPr>
            <a:r>
              <a:rPr sz="1700" spc="-240" dirty="0">
                <a:solidFill>
                  <a:srgbClr val="1F3863"/>
                </a:solidFill>
                <a:latin typeface="Trebuchet MS"/>
                <a:cs typeface="Trebuchet MS"/>
              </a:rPr>
              <a:t>РБК,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Комсомольская</a:t>
            </a:r>
            <a:r>
              <a:rPr sz="17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210" dirty="0">
                <a:solidFill>
                  <a:srgbClr val="1F3863"/>
                </a:solidFill>
                <a:latin typeface="Trebuchet MS"/>
                <a:cs typeface="Trebuchet MS"/>
              </a:rPr>
              <a:t>правда,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70" dirty="0">
                <a:solidFill>
                  <a:srgbClr val="1F3863"/>
                </a:solidFill>
                <a:latin typeface="Trebuchet MS"/>
                <a:cs typeface="Trebuchet MS"/>
              </a:rPr>
              <a:t>Российская</a:t>
            </a:r>
            <a:r>
              <a:rPr sz="17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0" dirty="0">
                <a:solidFill>
                  <a:srgbClr val="1F3863"/>
                </a:solidFill>
                <a:latin typeface="Trebuchet MS"/>
                <a:cs typeface="Trebuchet MS"/>
              </a:rPr>
              <a:t>газета,</a:t>
            </a:r>
            <a:r>
              <a:rPr sz="17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80" dirty="0">
                <a:solidFill>
                  <a:srgbClr val="1F3863"/>
                </a:solidFill>
                <a:latin typeface="Trebuchet MS"/>
                <a:cs typeface="Trebuchet MS"/>
              </a:rPr>
              <a:t>Московский</a:t>
            </a:r>
            <a:r>
              <a:rPr sz="17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700" spc="-195" dirty="0">
                <a:solidFill>
                  <a:srgbClr val="1F3863"/>
                </a:solidFill>
                <a:latin typeface="Trebuchet MS"/>
                <a:cs typeface="Trebuchet MS"/>
              </a:rPr>
              <a:t>комсомолец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550">
              <a:latin typeface="Trebuchet MS"/>
              <a:cs typeface="Trebuchet MS"/>
            </a:endParaRPr>
          </a:p>
          <a:p>
            <a:pPr marL="12700" marR="84455">
              <a:lnSpc>
                <a:spcPct val="101000"/>
              </a:lnSpc>
            </a:pP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Подготовлены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коллективные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издания</a:t>
            </a:r>
            <a:r>
              <a:rPr sz="2000" b="1" spc="-19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0" dirty="0">
                <a:solidFill>
                  <a:srgbClr val="C00000"/>
                </a:solidFill>
                <a:latin typeface="Trebuchet MS"/>
                <a:cs typeface="Trebuchet MS"/>
              </a:rPr>
              <a:t>информационных</a:t>
            </a:r>
            <a:r>
              <a:rPr sz="2000" b="1" spc="-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и </a:t>
            </a:r>
            <a:r>
              <a:rPr sz="2000" b="1" spc="-5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95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0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45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29" dirty="0">
                <a:solidFill>
                  <a:srgbClr val="C00000"/>
                </a:solidFill>
                <a:latin typeface="Trebuchet MS"/>
                <a:cs typeface="Trebuchet MS"/>
              </a:rPr>
              <a:t>д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65" dirty="0">
                <a:solidFill>
                  <a:srgbClr val="C00000"/>
                </a:solidFill>
                <a:latin typeface="Trebuchet MS"/>
                <a:cs typeface="Trebuchet MS"/>
              </a:rPr>
              <a:t>ч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180" dirty="0">
                <a:solidFill>
                  <a:srgbClr val="C00000"/>
                </a:solidFill>
                <a:latin typeface="Trebuchet MS"/>
                <a:cs typeface="Trebuchet MS"/>
              </a:rPr>
              <a:t>ск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х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м</a:t>
            </a:r>
            <a:r>
              <a:rPr sz="2000" b="1" spc="-19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20" dirty="0">
                <a:solidFill>
                  <a:srgbClr val="C00000"/>
                </a:solidFill>
                <a:latin typeface="Trebuchet MS"/>
                <a:cs typeface="Trebuchet MS"/>
              </a:rPr>
              <a:t>т</a:t>
            </a:r>
            <a:r>
              <a:rPr sz="2000" b="1" spc="-270" dirty="0">
                <a:solidFill>
                  <a:srgbClr val="C00000"/>
                </a:solidFill>
                <a:latin typeface="Trebuchet MS"/>
                <a:cs typeface="Trebuchet MS"/>
              </a:rPr>
              <a:t>е</a:t>
            </a:r>
            <a:r>
              <a:rPr sz="2000" b="1" spc="-225" dirty="0">
                <a:solidFill>
                  <a:srgbClr val="C00000"/>
                </a:solidFill>
                <a:latin typeface="Trebuchet MS"/>
                <a:cs typeface="Trebuchet MS"/>
              </a:rPr>
              <a:t>р</a:t>
            </a:r>
            <a:r>
              <a:rPr sz="2000" b="1" spc="-25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2000" b="1" spc="-150" dirty="0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2000" b="1" spc="-254" dirty="0">
                <a:solidFill>
                  <a:srgbClr val="C00000"/>
                </a:solidFill>
                <a:latin typeface="Trebuchet MS"/>
                <a:cs typeface="Trebuchet MS"/>
              </a:rPr>
              <a:t>л</a:t>
            </a:r>
            <a:r>
              <a:rPr sz="2000" b="1" spc="-21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2000" b="1" spc="-215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231148" y="794016"/>
            <a:ext cx="9386570" cy="6064250"/>
            <a:chOff x="2231148" y="794016"/>
            <a:chExt cx="9386570" cy="606425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08007" y="2215895"/>
              <a:ext cx="2409443" cy="240944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03079" y="2410967"/>
              <a:ext cx="1821179" cy="182117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44496" y="794016"/>
              <a:ext cx="1610855" cy="184707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39556" y="989076"/>
              <a:ext cx="1022590" cy="125882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328922" y="5891021"/>
              <a:ext cx="0" cy="482600"/>
            </a:xfrm>
            <a:custGeom>
              <a:avLst/>
              <a:gdLst/>
              <a:ahLst/>
              <a:cxnLst/>
              <a:rect l="l" t="t" r="r" b="b"/>
              <a:pathLst>
                <a:path h="482600">
                  <a:moveTo>
                    <a:pt x="0" y="0"/>
                  </a:moveTo>
                  <a:lnTo>
                    <a:pt x="0" y="482244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31148" y="3968495"/>
              <a:ext cx="2095486" cy="288950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26207" y="4163568"/>
              <a:ext cx="1507223" cy="2528316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635" y="787148"/>
            <a:ext cx="11727180" cy="529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6025" marR="5080" indent="-29273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по повышению доступности среднего профессионального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высшего образования </a:t>
            </a:r>
            <a:r>
              <a:rPr sz="1800" b="1" spc="-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для инвалидов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 лиц с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ограниченными возможностями здоровья,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в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том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числе </a:t>
            </a:r>
            <a:r>
              <a:rPr sz="18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профориентации</a:t>
            </a:r>
            <a:r>
              <a:rPr sz="18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занятости указанных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 лиц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 от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 21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декабря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2021</a:t>
            </a:r>
            <a:r>
              <a:rPr sz="18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40" dirty="0">
                <a:solidFill>
                  <a:srgbClr val="001F5F"/>
                </a:solidFill>
                <a:latin typeface="Calibri"/>
                <a:cs typeface="Calibri"/>
              </a:rPr>
              <a:t>г.</a:t>
            </a:r>
            <a:r>
              <a:rPr sz="18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№</a:t>
            </a:r>
            <a:r>
              <a:rPr sz="18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14000п-П8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</a:pPr>
            <a:r>
              <a:rPr sz="1800" b="1" dirty="0">
                <a:solidFill>
                  <a:srgbClr val="2E5496"/>
                </a:solidFill>
                <a:latin typeface="Calibri"/>
                <a:cs typeface="Calibri"/>
              </a:rPr>
              <a:t>В</a:t>
            </a:r>
            <a:r>
              <a:rPr sz="1800" b="1" spc="-10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Calibri"/>
                <a:cs typeface="Calibri"/>
              </a:rPr>
              <a:t>МКП </a:t>
            </a:r>
            <a:r>
              <a:rPr sz="1800" b="1" dirty="0">
                <a:solidFill>
                  <a:srgbClr val="2E5496"/>
                </a:solidFill>
                <a:latin typeface="Calibri"/>
                <a:cs typeface="Calibri"/>
              </a:rPr>
              <a:t>3</a:t>
            </a:r>
            <a:r>
              <a:rPr sz="1800" b="1" spc="-15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Calibri"/>
                <a:cs typeface="Calibri"/>
              </a:rPr>
              <a:t>раздела:</a:t>
            </a:r>
            <a:endParaRPr sz="1800">
              <a:latin typeface="Calibri"/>
              <a:cs typeface="Calibri"/>
            </a:endParaRPr>
          </a:p>
          <a:p>
            <a:pPr marL="50165" marR="202565">
              <a:lnSpc>
                <a:spcPct val="100000"/>
              </a:lnSpc>
              <a:buAutoNum type="romanUcPeriod"/>
              <a:tabLst>
                <a:tab pos="460375" algn="l"/>
                <a:tab pos="461009" algn="l"/>
              </a:tabLst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Развитие</a:t>
            </a:r>
            <a:r>
              <a:rPr sz="18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системы</a:t>
            </a:r>
            <a:r>
              <a:rPr sz="18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профориентационной</a:t>
            </a:r>
            <a:r>
              <a:rPr sz="18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работы</a:t>
            </a:r>
            <a:r>
              <a:rPr sz="18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обеспечение</a:t>
            </a:r>
            <a:r>
              <a:rPr sz="18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доступности</a:t>
            </a:r>
            <a:r>
              <a:rPr sz="18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приема</a:t>
            </a:r>
            <a:r>
              <a:rPr sz="18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r>
              <a:rPr sz="18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образовательные </a:t>
            </a:r>
            <a:r>
              <a:rPr sz="1800" b="1" spc="-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программы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профессионального образования</a:t>
            </a:r>
            <a:r>
              <a:rPr sz="18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для</a:t>
            </a:r>
            <a:r>
              <a:rPr sz="18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инвалидов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 лиц</a:t>
            </a:r>
            <a:r>
              <a:rPr sz="18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8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ограниченными</a:t>
            </a:r>
            <a:r>
              <a:rPr sz="18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возможностями</a:t>
            </a:r>
            <a:r>
              <a:rPr sz="18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здоровья</a:t>
            </a:r>
            <a:endParaRPr sz="1800">
              <a:latin typeface="Calibri"/>
              <a:cs typeface="Calibri"/>
            </a:endParaRPr>
          </a:p>
          <a:p>
            <a:pPr marL="460375" indent="-410209">
              <a:lnSpc>
                <a:spcPct val="100000"/>
              </a:lnSpc>
              <a:buAutoNum type="romanUcPeriod"/>
              <a:tabLst>
                <a:tab pos="460375" algn="l"/>
                <a:tab pos="461009" algn="l"/>
              </a:tabLst>
            </a:pPr>
            <a:r>
              <a:rPr sz="1800" b="1" spc="-5" dirty="0">
                <a:latin typeface="Calibri"/>
                <a:cs typeface="Calibri"/>
              </a:rPr>
              <a:t>Внедрение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лучших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практик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профессионального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образования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для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обучающихся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 </a:t>
            </a:r>
            <a:r>
              <a:rPr sz="1800" b="1" spc="-5" dirty="0">
                <a:latin typeface="Calibri"/>
                <a:cs typeface="Calibri"/>
              </a:rPr>
              <a:t>инвалидностью</a:t>
            </a:r>
            <a:r>
              <a:rPr sz="1800" b="1" dirty="0">
                <a:latin typeface="Calibri"/>
                <a:cs typeface="Calibri"/>
              </a:rPr>
              <a:t> и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ОВЗ</a:t>
            </a:r>
            <a:endParaRPr sz="1800">
              <a:latin typeface="Calibri"/>
              <a:cs typeface="Calibri"/>
            </a:endParaRPr>
          </a:p>
          <a:p>
            <a:pPr marL="460375" indent="-410209">
              <a:lnSpc>
                <a:spcPct val="100000"/>
              </a:lnSpc>
              <a:buAutoNum type="romanUcPeriod"/>
              <a:tabLst>
                <a:tab pos="460375" algn="l"/>
                <a:tab pos="461009" algn="l"/>
              </a:tabLst>
            </a:pPr>
            <a:r>
              <a:rPr sz="1800" b="1" spc="-5" dirty="0">
                <a:latin typeface="Calibri"/>
                <a:cs typeface="Calibri"/>
              </a:rPr>
              <a:t>Сопровождение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трудоустройства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выпускников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инвалидностью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romanUcPeriod"/>
            </a:pPr>
            <a:endParaRPr sz="1750">
              <a:latin typeface="Calibri"/>
              <a:cs typeface="Calibri"/>
            </a:endParaRPr>
          </a:p>
          <a:p>
            <a:pPr marL="375285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2E5496"/>
                </a:solidFill>
                <a:latin typeface="Calibri"/>
                <a:cs typeface="Calibri"/>
              </a:rPr>
              <a:t>В</a:t>
            </a:r>
            <a:r>
              <a:rPr sz="1800" b="1" spc="5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Calibri"/>
                <a:cs typeface="Calibri"/>
              </a:rPr>
              <a:t>каждом</a:t>
            </a:r>
            <a:r>
              <a:rPr sz="1800" b="1" spc="-20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Calibri"/>
                <a:cs typeface="Calibri"/>
              </a:rPr>
              <a:t>разделе</a:t>
            </a:r>
            <a:r>
              <a:rPr sz="1800" b="1" spc="-35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E5496"/>
                </a:solidFill>
                <a:latin typeface="Calibri"/>
                <a:cs typeface="Calibri"/>
              </a:rPr>
              <a:t>4</a:t>
            </a:r>
            <a:r>
              <a:rPr sz="1800" b="1" spc="-5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2E5496"/>
                </a:solidFill>
                <a:latin typeface="Calibri"/>
                <a:cs typeface="Calibri"/>
              </a:rPr>
              <a:t>блока</a:t>
            </a:r>
            <a:r>
              <a:rPr sz="1800" b="1" spc="10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Calibri"/>
                <a:cs typeface="Calibri"/>
              </a:rPr>
              <a:t>мероприятий:</a:t>
            </a:r>
            <a:endParaRPr sz="1800">
              <a:latin typeface="Calibri"/>
              <a:cs typeface="Calibri"/>
            </a:endParaRPr>
          </a:p>
          <a:p>
            <a:pPr marL="12700" marR="200025" lvl="1">
              <a:lnSpc>
                <a:spcPct val="100000"/>
              </a:lnSpc>
              <a:buAutoNum type="arabicPeriod"/>
              <a:tabLst>
                <a:tab pos="460375" algn="l"/>
                <a:tab pos="461009" algn="l"/>
              </a:tabLst>
            </a:pPr>
            <a:r>
              <a:rPr sz="1800" b="1" spc="-5" dirty="0">
                <a:latin typeface="Calibri"/>
                <a:cs typeface="Calibri"/>
              </a:rPr>
              <a:t>Нормативно-правовая</a:t>
            </a:r>
            <a:r>
              <a:rPr sz="1800" b="1" spc="8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база</a:t>
            </a:r>
            <a:r>
              <a:rPr sz="1800" b="1" spc="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10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финансовые</a:t>
            </a:r>
            <a:r>
              <a:rPr sz="1800" b="1" spc="10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механизмы</a:t>
            </a:r>
            <a:r>
              <a:rPr sz="1800" b="1" spc="7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обеспечения</a:t>
            </a:r>
            <a:r>
              <a:rPr sz="1800" b="1" spc="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доступности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образования</a:t>
            </a:r>
            <a:r>
              <a:rPr sz="1800" b="1" spc="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для</a:t>
            </a:r>
            <a:r>
              <a:rPr sz="1800" b="1" spc="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инвалидов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 лиц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 </a:t>
            </a:r>
            <a:r>
              <a:rPr sz="1800" b="1" spc="-5" dirty="0">
                <a:latin typeface="Calibri"/>
                <a:cs typeface="Calibri"/>
              </a:rPr>
              <a:t>ОВЗ</a:t>
            </a:r>
            <a:endParaRPr sz="1800">
              <a:latin typeface="Calibri"/>
              <a:cs typeface="Calibri"/>
            </a:endParaRPr>
          </a:p>
          <a:p>
            <a:pPr marL="12700" marR="200660" lvl="1">
              <a:lnSpc>
                <a:spcPct val="100000"/>
              </a:lnSpc>
              <a:buAutoNum type="arabicPeriod"/>
              <a:tabLst>
                <a:tab pos="460375" algn="l"/>
                <a:tab pos="461009" algn="l"/>
              </a:tabLst>
            </a:pPr>
            <a:r>
              <a:rPr sz="1800" b="1" spc="-5" dirty="0">
                <a:latin typeface="Calibri"/>
                <a:cs typeface="Calibri"/>
              </a:rPr>
              <a:t>Квалифицированные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кадры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новые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управленческие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модели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развития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инклюзивного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профессионального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образования</a:t>
            </a:r>
            <a:endParaRPr sz="1800">
              <a:latin typeface="Calibri"/>
              <a:cs typeface="Calibri"/>
            </a:endParaRPr>
          </a:p>
          <a:p>
            <a:pPr marL="12700" marR="202565" lvl="1" indent="-635">
              <a:lnSpc>
                <a:spcPct val="100000"/>
              </a:lnSpc>
              <a:buAutoNum type="arabicPeriod"/>
              <a:tabLst>
                <a:tab pos="460375" algn="l"/>
                <a:tab pos="461009" algn="l"/>
              </a:tabLst>
            </a:pPr>
            <a:r>
              <a:rPr sz="1800" b="1" spc="-5" dirty="0">
                <a:latin typeface="Calibri"/>
                <a:cs typeface="Calibri"/>
              </a:rPr>
              <a:t>Развитие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инфраструктуры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образовательных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организаций</a:t>
            </a:r>
            <a:r>
              <a:rPr sz="1800" b="1" spc="10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(ВО,</a:t>
            </a:r>
            <a:r>
              <a:rPr sz="1800" b="1" spc="10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СПО)</a:t>
            </a:r>
            <a:r>
              <a:rPr sz="1800" b="1" spc="10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10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цифровых</a:t>
            </a:r>
            <a:r>
              <a:rPr sz="1800" b="1" spc="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технологий</a:t>
            </a:r>
            <a:r>
              <a:rPr sz="1800" b="1" spc="10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для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обеспечения </a:t>
            </a:r>
            <a:r>
              <a:rPr sz="1800" b="1" spc="-3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равного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доступа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к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образованию</a:t>
            </a:r>
            <a:endParaRPr sz="1800">
              <a:latin typeface="Calibri"/>
              <a:cs typeface="Calibri"/>
            </a:endParaRPr>
          </a:p>
          <a:p>
            <a:pPr marL="12700" marR="201295" lvl="1" indent="-635">
              <a:lnSpc>
                <a:spcPct val="100000"/>
              </a:lnSpc>
              <a:buAutoNum type="arabicPeriod"/>
              <a:tabLst>
                <a:tab pos="460375" algn="l"/>
                <a:tab pos="461009" algn="l"/>
              </a:tabLst>
            </a:pPr>
            <a:r>
              <a:rPr sz="1800" b="1" spc="-10" dirty="0">
                <a:latin typeface="Calibri"/>
                <a:cs typeface="Calibri"/>
              </a:rPr>
              <a:t>Разработка</a:t>
            </a:r>
            <a:r>
              <a:rPr sz="1800" b="1" spc="114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образовательного</a:t>
            </a:r>
            <a:r>
              <a:rPr sz="1800" b="1" spc="10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контента</a:t>
            </a:r>
            <a:r>
              <a:rPr sz="1800" b="1" spc="1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для</a:t>
            </a:r>
            <a:r>
              <a:rPr sz="1800" b="1" spc="1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инвалидов</a:t>
            </a:r>
            <a:r>
              <a:rPr sz="1800" b="1" spc="1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10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лиц</a:t>
            </a:r>
            <a:r>
              <a:rPr sz="1800" b="1" spc="114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1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ОВЗ</a:t>
            </a:r>
            <a:r>
              <a:rPr sz="1800" b="1" spc="1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1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проведение</a:t>
            </a:r>
            <a:r>
              <a:rPr sz="1800" b="1" spc="1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научно-методических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исследований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43755" y="669036"/>
            <a:ext cx="8048625" cy="158750"/>
          </a:xfrm>
          <a:custGeom>
            <a:avLst/>
            <a:gdLst/>
            <a:ahLst/>
            <a:cxnLst/>
            <a:rect l="l" t="t" r="r" b="b"/>
            <a:pathLst>
              <a:path w="8048625" h="158750">
                <a:moveTo>
                  <a:pt x="0" y="158495"/>
                </a:moveTo>
                <a:lnTo>
                  <a:pt x="8048244" y="158495"/>
                </a:lnTo>
                <a:lnTo>
                  <a:pt x="8048244" y="0"/>
                </a:lnTo>
                <a:lnTo>
                  <a:pt x="0" y="0"/>
                </a:lnTo>
                <a:lnTo>
                  <a:pt x="0" y="158495"/>
                </a:lnTo>
                <a:close/>
              </a:path>
            </a:pathLst>
          </a:custGeom>
          <a:solidFill>
            <a:srgbClr val="497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1503" y="124968"/>
            <a:ext cx="8540750" cy="544195"/>
          </a:xfrm>
          <a:prstGeom prst="rect">
            <a:avLst/>
          </a:prstGeom>
          <a:solidFill>
            <a:srgbClr val="001542"/>
          </a:solidFill>
        </p:spPr>
        <p:txBody>
          <a:bodyPr vert="horz" wrap="square" lIns="0" tIns="2413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90"/>
              </a:spcBef>
            </a:pPr>
            <a:r>
              <a:rPr sz="2700" spc="-320" dirty="0"/>
              <a:t>МЕЖВЕДОМСТВЕННЫЙ</a:t>
            </a:r>
            <a:r>
              <a:rPr sz="2700" spc="-280" dirty="0"/>
              <a:t> </a:t>
            </a:r>
            <a:r>
              <a:rPr sz="2700" spc="-320" dirty="0"/>
              <a:t>КОМПЛЕКСНЫЙ</a:t>
            </a:r>
            <a:r>
              <a:rPr sz="2700" spc="-280" dirty="0"/>
              <a:t> </a:t>
            </a:r>
            <a:r>
              <a:rPr sz="2700" spc="-355" dirty="0"/>
              <a:t>ПЛАН</a:t>
            </a:r>
            <a:r>
              <a:rPr sz="2700" spc="-260" dirty="0"/>
              <a:t> </a:t>
            </a:r>
            <a:r>
              <a:rPr sz="2700" spc="-325" dirty="0"/>
              <a:t>МЕРОПРИЯТИЙ</a:t>
            </a:r>
            <a:endParaRPr sz="2700"/>
          </a:p>
        </p:txBody>
      </p:sp>
      <p:pic>
        <p:nvPicPr>
          <p:cNvPr id="5" name="object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9202" y="3752188"/>
            <a:ext cx="2315210" cy="112649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Более</a:t>
            </a:r>
            <a:r>
              <a:rPr sz="2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libri"/>
                <a:cs typeface="Calibri"/>
              </a:rPr>
              <a:t>50</a:t>
            </a:r>
            <a:endParaRPr sz="2800">
              <a:latin typeface="Calibri"/>
              <a:cs typeface="Calibri"/>
            </a:endParaRPr>
          </a:p>
          <a:p>
            <a:pPr marL="12700" marR="76835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межведомственных </a:t>
            </a:r>
            <a:r>
              <a:rPr sz="1400" spc="-3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мероприятий,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которых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принимают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участие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0747" y="5812535"/>
            <a:ext cx="786383" cy="78638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431020" y="4843218"/>
            <a:ext cx="2636520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21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мероприятие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Субъекты</a:t>
            </a:r>
            <a:r>
              <a:rPr sz="14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Российской</a:t>
            </a:r>
            <a:r>
              <a:rPr sz="14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Федерации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52877" y="5785783"/>
            <a:ext cx="2775585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35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мероприятий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Учреждения,</a:t>
            </a:r>
            <a:r>
              <a:rPr sz="14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организации,</a:t>
            </a:r>
            <a:r>
              <a:rPr sz="14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службы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3" y="3666744"/>
            <a:ext cx="2107691" cy="110794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9370814" y="2638014"/>
            <a:ext cx="1475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971B8"/>
                </a:solidFill>
                <a:latin typeface="Calibri"/>
                <a:cs typeface="Calibri"/>
              </a:rPr>
              <a:t>15</a:t>
            </a:r>
            <a:r>
              <a:rPr sz="1800" b="1" spc="-70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мероприятий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31774" y="3552414"/>
            <a:ext cx="1353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971B8"/>
                </a:solidFill>
                <a:latin typeface="Calibri"/>
                <a:cs typeface="Calibri"/>
              </a:rPr>
              <a:t>5</a:t>
            </a:r>
            <a:r>
              <a:rPr sz="1800" b="1" spc="-50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м</a:t>
            </a:r>
            <a:r>
              <a:rPr sz="1600" spc="-10" dirty="0">
                <a:solidFill>
                  <a:srgbClr val="4971B8"/>
                </a:solidFill>
                <a:latin typeface="Calibri"/>
                <a:cs typeface="Calibri"/>
              </a:rPr>
              <a:t>е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р</a:t>
            </a:r>
            <a:r>
              <a:rPr sz="1600" spc="-10" dirty="0">
                <a:solidFill>
                  <a:srgbClr val="4971B8"/>
                </a:solidFill>
                <a:latin typeface="Calibri"/>
                <a:cs typeface="Calibri"/>
              </a:rPr>
              <a:t>оп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ри</a:t>
            </a:r>
            <a:r>
              <a:rPr sz="1600" spc="-10" dirty="0">
                <a:solidFill>
                  <a:srgbClr val="4971B8"/>
                </a:solidFill>
                <a:latin typeface="Calibri"/>
                <a:cs typeface="Calibri"/>
              </a:rPr>
              <a:t>я</a:t>
            </a:r>
            <a:r>
              <a:rPr sz="1600" dirty="0">
                <a:solidFill>
                  <a:srgbClr val="4971B8"/>
                </a:solidFill>
                <a:latin typeface="Calibri"/>
                <a:cs typeface="Calibri"/>
              </a:rPr>
              <a:t>т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ий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73862" y="4421094"/>
            <a:ext cx="147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971B8"/>
                </a:solidFill>
                <a:latin typeface="Calibri"/>
                <a:cs typeface="Calibri"/>
              </a:rPr>
              <a:t>35</a:t>
            </a:r>
            <a:r>
              <a:rPr sz="1800" b="1" spc="-50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м</a:t>
            </a:r>
            <a:r>
              <a:rPr sz="1600" spc="-10" dirty="0">
                <a:solidFill>
                  <a:srgbClr val="4971B8"/>
                </a:solidFill>
                <a:latin typeface="Calibri"/>
                <a:cs typeface="Calibri"/>
              </a:rPr>
              <a:t>е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р</a:t>
            </a:r>
            <a:r>
              <a:rPr sz="1600" spc="-10" dirty="0">
                <a:solidFill>
                  <a:srgbClr val="4971B8"/>
                </a:solidFill>
                <a:latin typeface="Calibri"/>
                <a:cs typeface="Calibri"/>
              </a:rPr>
              <a:t>оп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ри</a:t>
            </a:r>
            <a:r>
              <a:rPr sz="1600" spc="-10" dirty="0">
                <a:solidFill>
                  <a:srgbClr val="4971B8"/>
                </a:solidFill>
                <a:latin typeface="Calibri"/>
                <a:cs typeface="Calibri"/>
              </a:rPr>
              <a:t>я</a:t>
            </a:r>
            <a:r>
              <a:rPr sz="1600" dirty="0">
                <a:solidFill>
                  <a:srgbClr val="4971B8"/>
                </a:solidFill>
                <a:latin typeface="Calibri"/>
                <a:cs typeface="Calibri"/>
              </a:rPr>
              <a:t>т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ий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70814" y="5259294"/>
            <a:ext cx="1475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971B8"/>
                </a:solidFill>
                <a:latin typeface="Calibri"/>
                <a:cs typeface="Calibri"/>
              </a:rPr>
              <a:t>10</a:t>
            </a:r>
            <a:r>
              <a:rPr sz="1800" b="1" spc="-70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мероприятий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28726" y="6097494"/>
            <a:ext cx="1360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971B8"/>
                </a:solidFill>
                <a:latin typeface="Calibri"/>
                <a:cs typeface="Calibri"/>
              </a:rPr>
              <a:t>8</a:t>
            </a:r>
            <a:r>
              <a:rPr sz="1800" b="1" spc="-65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4971B8"/>
                </a:solidFill>
                <a:latin typeface="Calibri"/>
                <a:cs typeface="Calibri"/>
              </a:rPr>
              <a:t>мероприятий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322064" y="2400300"/>
            <a:ext cx="977265" cy="1477010"/>
            <a:chOff x="4322064" y="2400300"/>
            <a:chExt cx="977265" cy="1477010"/>
          </a:xfrm>
        </p:grpSpPr>
        <p:pic>
          <p:nvPicPr>
            <p:cNvPr id="13" name="object 13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60747" y="2400300"/>
              <a:ext cx="667511" cy="70256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22064" y="3130295"/>
              <a:ext cx="976883" cy="746391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2733989" y="869224"/>
            <a:ext cx="8796655" cy="1953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Исполнители и участники Межведомственного комплексного </a:t>
            </a:r>
            <a:r>
              <a:rPr sz="1600" b="1" spc="-10" dirty="0">
                <a:solidFill>
                  <a:srgbClr val="2E5496"/>
                </a:solidFill>
                <a:latin typeface="Calibri"/>
                <a:cs typeface="Calibri"/>
              </a:rPr>
              <a:t>плана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мероприятий 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по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повышению 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доступности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среднего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профессионального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и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высшего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образования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для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инвалидов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и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лиц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с 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ограниченными возможностями здоровья, в том числе профориентации и занятости указанных </a:t>
            </a:r>
            <a:r>
              <a:rPr sz="1600" b="1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Calibri"/>
                <a:cs typeface="Calibri"/>
              </a:rPr>
              <a:t>лиц.</a:t>
            </a:r>
            <a:endParaRPr sz="1600">
              <a:latin typeface="Calibri"/>
              <a:cs typeface="Calibri"/>
            </a:endParaRPr>
          </a:p>
          <a:p>
            <a:pPr marL="6238240" marR="177165" indent="219075">
              <a:lnSpc>
                <a:spcPct val="100000"/>
              </a:lnSpc>
              <a:spcBef>
                <a:spcPts val="1070"/>
              </a:spcBef>
            </a:pPr>
            <a:r>
              <a:rPr sz="1400" b="1" spc="-5" dirty="0">
                <a:solidFill>
                  <a:srgbClr val="4971B8"/>
                </a:solidFill>
                <a:latin typeface="Calibri"/>
                <a:cs typeface="Calibri"/>
              </a:rPr>
              <a:t>РУЦМ </a:t>
            </a:r>
            <a:r>
              <a:rPr sz="1400" dirty="0">
                <a:solidFill>
                  <a:srgbClr val="4971B8"/>
                </a:solidFill>
                <a:latin typeface="Calibri"/>
                <a:cs typeface="Calibri"/>
              </a:rPr>
              <a:t>– </a:t>
            </a:r>
            <a:r>
              <a:rPr sz="1400" spc="-5" dirty="0">
                <a:solidFill>
                  <a:srgbClr val="4971B8"/>
                </a:solidFill>
                <a:latin typeface="Calibri"/>
                <a:cs typeface="Calibri"/>
              </a:rPr>
              <a:t>ключевая </a:t>
            </a:r>
            <a:r>
              <a:rPr sz="1400" dirty="0">
                <a:solidFill>
                  <a:srgbClr val="4971B8"/>
                </a:solidFill>
                <a:latin typeface="Calibri"/>
                <a:cs typeface="Calibri"/>
              </a:rPr>
              <a:t>основа </a:t>
            </a:r>
            <a:r>
              <a:rPr sz="1400" spc="5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971B8"/>
                </a:solidFill>
                <a:latin typeface="Calibri"/>
                <a:cs typeface="Calibri"/>
              </a:rPr>
              <a:t>реализации</a:t>
            </a:r>
            <a:r>
              <a:rPr sz="1400" spc="5" dirty="0">
                <a:solidFill>
                  <a:srgbClr val="4971B8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971B8"/>
                </a:solidFill>
                <a:latin typeface="Calibri"/>
                <a:cs typeface="Calibri"/>
              </a:rPr>
              <a:t>мероприятий</a:t>
            </a:r>
            <a:r>
              <a:rPr sz="1400" dirty="0">
                <a:solidFill>
                  <a:srgbClr val="4971B8"/>
                </a:solidFill>
                <a:latin typeface="Calibri"/>
                <a:cs typeface="Calibri"/>
              </a:rPr>
              <a:t> МКП</a:t>
            </a:r>
            <a:endParaRPr sz="1400">
              <a:latin typeface="Calibri"/>
              <a:cs typeface="Calibri"/>
            </a:endParaRPr>
          </a:p>
          <a:p>
            <a:pPr marL="2708910">
              <a:lnSpc>
                <a:spcPts val="1370"/>
              </a:lnSpc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44</a:t>
            </a:r>
            <a:endParaRPr sz="1800">
              <a:latin typeface="Calibri"/>
              <a:cs typeface="Calibri"/>
            </a:endParaRPr>
          </a:p>
          <a:p>
            <a:pPr marL="2708910">
              <a:lnSpc>
                <a:spcPct val="100000"/>
              </a:lnSpc>
              <a:spcBef>
                <a:spcPts val="30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мероприятия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8284" y="4093464"/>
            <a:ext cx="547115" cy="635507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5430703" y="2796942"/>
            <a:ext cx="16941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Ми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но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рна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у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ки</a:t>
            </a:r>
            <a:r>
              <a:rPr sz="14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осс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8" name="object 18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64" y="4893564"/>
            <a:ext cx="1194815" cy="624839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5431019" y="4034557"/>
            <a:ext cx="1306195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12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мероприятий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Ми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нтр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у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4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осс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33571" y="598931"/>
            <a:ext cx="8758555" cy="198120"/>
          </a:xfrm>
          <a:custGeom>
            <a:avLst/>
            <a:gdLst/>
            <a:ahLst/>
            <a:cxnLst/>
            <a:rect l="l" t="t" r="r" b="b"/>
            <a:pathLst>
              <a:path w="8758555" h="198120">
                <a:moveTo>
                  <a:pt x="0" y="198119"/>
                </a:moveTo>
                <a:lnTo>
                  <a:pt x="8758428" y="198119"/>
                </a:lnTo>
                <a:lnTo>
                  <a:pt x="875842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497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663951" y="54864"/>
            <a:ext cx="9528175" cy="544195"/>
          </a:xfrm>
          <a:prstGeom prst="rect">
            <a:avLst/>
          </a:prstGeom>
          <a:solidFill>
            <a:srgbClr val="001542"/>
          </a:solidFill>
        </p:spPr>
        <p:txBody>
          <a:bodyPr vert="horz" wrap="square" lIns="0" tIns="4762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375"/>
              </a:spcBef>
            </a:pPr>
            <a:r>
              <a:rPr spc="-320" dirty="0"/>
              <a:t>И</a:t>
            </a:r>
            <a:r>
              <a:rPr spc="-254" dirty="0"/>
              <a:t>С</a:t>
            </a:r>
            <a:r>
              <a:rPr spc="-285" dirty="0"/>
              <a:t>П</a:t>
            </a:r>
            <a:r>
              <a:rPr spc="-400" dirty="0"/>
              <a:t>О</a:t>
            </a:r>
            <a:r>
              <a:rPr spc="-315" dirty="0"/>
              <a:t>ЛН</a:t>
            </a:r>
            <a:r>
              <a:rPr spc="-325" dirty="0"/>
              <a:t>И</a:t>
            </a:r>
            <a:r>
              <a:rPr spc="-480" dirty="0"/>
              <a:t>Т</a:t>
            </a:r>
            <a:r>
              <a:rPr spc="-260" dirty="0"/>
              <a:t>Е</a:t>
            </a:r>
            <a:r>
              <a:rPr spc="-315" dirty="0"/>
              <a:t>ЛИ</a:t>
            </a:r>
            <a:r>
              <a:rPr spc="-295" dirty="0"/>
              <a:t> </a:t>
            </a:r>
            <a:r>
              <a:rPr spc="-320" dirty="0"/>
              <a:t>И</a:t>
            </a:r>
            <a:r>
              <a:rPr spc="-254" dirty="0"/>
              <a:t> </a:t>
            </a:r>
            <a:r>
              <a:rPr spc="-365" dirty="0"/>
              <a:t>У</a:t>
            </a:r>
            <a:r>
              <a:rPr spc="-254" dirty="0"/>
              <a:t>Ч</a:t>
            </a:r>
            <a:r>
              <a:rPr spc="-365" dirty="0"/>
              <a:t>АСТ</a:t>
            </a:r>
            <a:r>
              <a:rPr spc="-315" dirty="0"/>
              <a:t>Н</a:t>
            </a:r>
            <a:r>
              <a:rPr spc="-325" dirty="0"/>
              <a:t>И</a:t>
            </a:r>
            <a:r>
              <a:rPr spc="-270" dirty="0"/>
              <a:t>К</a:t>
            </a:r>
            <a:r>
              <a:rPr spc="-320" dirty="0"/>
              <a:t>И</a:t>
            </a:r>
            <a:r>
              <a:rPr spc="-295" dirty="0"/>
              <a:t> </a:t>
            </a:r>
            <a:r>
              <a:rPr spc="-130" dirty="0"/>
              <a:t>М</a:t>
            </a:r>
            <a:r>
              <a:rPr spc="-340" dirty="0"/>
              <a:t>ЕЖ</a:t>
            </a:r>
            <a:r>
              <a:rPr spc="-225" dirty="0"/>
              <a:t>ВЕ</a:t>
            </a:r>
            <a:r>
              <a:rPr spc="-315" dirty="0"/>
              <a:t>Д</a:t>
            </a:r>
            <a:r>
              <a:rPr spc="-400" dirty="0"/>
              <a:t>О</a:t>
            </a:r>
            <a:r>
              <a:rPr spc="-130" dirty="0"/>
              <a:t>М</a:t>
            </a:r>
            <a:r>
              <a:rPr spc="-370" dirty="0"/>
              <a:t>СТ</a:t>
            </a:r>
            <a:r>
              <a:rPr spc="-229" dirty="0"/>
              <a:t>В</a:t>
            </a:r>
            <a:r>
              <a:rPr spc="-215" dirty="0"/>
              <a:t>Е</a:t>
            </a:r>
            <a:r>
              <a:rPr spc="-340" dirty="0"/>
              <a:t>НН</a:t>
            </a:r>
            <a:r>
              <a:rPr spc="-360" dirty="0"/>
              <a:t>О</a:t>
            </a:r>
            <a:r>
              <a:rPr spc="-290" dirty="0"/>
              <a:t>Г</a:t>
            </a:r>
            <a:r>
              <a:rPr spc="-400" dirty="0"/>
              <a:t>О</a:t>
            </a:r>
            <a:r>
              <a:rPr spc="-290" dirty="0"/>
              <a:t> </a:t>
            </a:r>
            <a:r>
              <a:rPr spc="-270" dirty="0"/>
              <a:t>К</a:t>
            </a:r>
            <a:r>
              <a:rPr spc="-400" dirty="0"/>
              <a:t>О</a:t>
            </a:r>
            <a:r>
              <a:rPr spc="-130" dirty="0"/>
              <a:t>М</a:t>
            </a:r>
            <a:r>
              <a:rPr spc="-280" dirty="0"/>
              <a:t>П</a:t>
            </a:r>
            <a:r>
              <a:rPr spc="-285" dirty="0"/>
              <a:t>ЛЕ</a:t>
            </a:r>
            <a:r>
              <a:rPr spc="-270" dirty="0"/>
              <a:t>К</a:t>
            </a:r>
            <a:r>
              <a:rPr spc="-315" dirty="0"/>
              <a:t>СН</a:t>
            </a:r>
            <a:r>
              <a:rPr spc="-355" dirty="0"/>
              <a:t>О</a:t>
            </a:r>
            <a:r>
              <a:rPr spc="-290" dirty="0"/>
              <a:t>Г</a:t>
            </a:r>
            <a:r>
              <a:rPr spc="-400" dirty="0"/>
              <a:t>О</a:t>
            </a:r>
            <a:r>
              <a:rPr spc="-290" dirty="0"/>
              <a:t> </a:t>
            </a:r>
            <a:r>
              <a:rPr spc="-280" dirty="0"/>
              <a:t>П</a:t>
            </a:r>
            <a:r>
              <a:rPr spc="-330" dirty="0"/>
              <a:t>ЛАНА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23491" y="3143895"/>
            <a:ext cx="2004060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44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мероприятия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Минпросвещения</a:t>
            </a:r>
            <a:r>
              <a:rPr sz="14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России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3" name="object 23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4223" y="123444"/>
            <a:ext cx="9638030" cy="789940"/>
          </a:xfrm>
          <a:prstGeom prst="rect">
            <a:avLst/>
          </a:prstGeom>
          <a:solidFill>
            <a:srgbClr val="001542"/>
          </a:solidFill>
        </p:spPr>
        <p:txBody>
          <a:bodyPr vert="horz" wrap="square" lIns="0" tIns="97790" rIns="0" bIns="0" rtlCol="0">
            <a:spAutoFit/>
          </a:bodyPr>
          <a:lstStyle/>
          <a:p>
            <a:pPr marL="176530" marR="186055" indent="1625600">
              <a:lnSpc>
                <a:spcPct val="100000"/>
              </a:lnSpc>
              <a:spcBef>
                <a:spcPts val="770"/>
              </a:spcBef>
            </a:pPr>
            <a:r>
              <a:rPr sz="2000" spc="-254" dirty="0"/>
              <a:t>СОПРОВОЖДЕНИЕ</a:t>
            </a:r>
            <a:r>
              <a:rPr sz="2000" spc="-225" dirty="0"/>
              <a:t> </a:t>
            </a:r>
            <a:r>
              <a:rPr sz="2000" spc="-250" dirty="0"/>
              <a:t>ИНВАЛИДОВ</a:t>
            </a:r>
            <a:r>
              <a:rPr sz="2000" spc="-225" dirty="0"/>
              <a:t> </a:t>
            </a:r>
            <a:r>
              <a:rPr sz="2000" spc="-275" dirty="0"/>
              <a:t>МОЛОДОГО</a:t>
            </a:r>
            <a:r>
              <a:rPr sz="2000" spc="-220" dirty="0"/>
              <a:t> </a:t>
            </a:r>
            <a:r>
              <a:rPr sz="2000" spc="-245" dirty="0"/>
              <a:t>ВОЗРАСТА</a:t>
            </a:r>
            <a:r>
              <a:rPr sz="2000" spc="-210" dirty="0"/>
              <a:t> </a:t>
            </a:r>
            <a:r>
              <a:rPr sz="2000" spc="-204" dirty="0"/>
              <a:t>ПРИ</a:t>
            </a:r>
            <a:r>
              <a:rPr sz="2000" spc="-195" dirty="0"/>
              <a:t> </a:t>
            </a:r>
            <a:r>
              <a:rPr sz="2000" spc="-265" dirty="0"/>
              <a:t>ПОЛУЧЕНИИ</a:t>
            </a:r>
            <a:r>
              <a:rPr sz="2000" spc="-225" dirty="0"/>
              <a:t> </a:t>
            </a:r>
            <a:r>
              <a:rPr sz="2000" spc="-215" dirty="0"/>
              <a:t>ИМИ </a:t>
            </a:r>
            <a:r>
              <a:rPr sz="2000" spc="-585" dirty="0"/>
              <a:t> </a:t>
            </a:r>
            <a:r>
              <a:rPr sz="2000" spc="-254" dirty="0"/>
              <a:t>ПРОФЕССИОНАЛЬНОГО</a:t>
            </a:r>
            <a:r>
              <a:rPr sz="2000" spc="-215" dirty="0"/>
              <a:t> </a:t>
            </a:r>
            <a:r>
              <a:rPr sz="2000" spc="-235" dirty="0"/>
              <a:t>ОБРАЗОВАНИЯ</a:t>
            </a:r>
            <a:r>
              <a:rPr sz="2000" spc="-215" dirty="0"/>
              <a:t> </a:t>
            </a:r>
            <a:r>
              <a:rPr sz="2000" spc="-265" dirty="0"/>
              <a:t>И</a:t>
            </a:r>
            <a:r>
              <a:rPr sz="2000" spc="-229" dirty="0"/>
              <a:t> </a:t>
            </a:r>
            <a:r>
              <a:rPr sz="2000" spc="-260" dirty="0"/>
              <a:t>СОДЕЙСТВИЯ</a:t>
            </a:r>
            <a:r>
              <a:rPr sz="2000" spc="-210" dirty="0"/>
              <a:t> </a:t>
            </a:r>
            <a:r>
              <a:rPr sz="2000" spc="-155" dirty="0"/>
              <a:t>В</a:t>
            </a:r>
            <a:r>
              <a:rPr sz="2000" spc="-200" dirty="0"/>
              <a:t> </a:t>
            </a:r>
            <a:r>
              <a:rPr sz="2000" spc="-250" dirty="0"/>
              <a:t>ПОСЛЕДУЮЩЕМ</a:t>
            </a:r>
            <a:r>
              <a:rPr sz="2000" spc="-204" dirty="0"/>
              <a:t> </a:t>
            </a:r>
            <a:r>
              <a:rPr sz="2000" spc="-275" dirty="0"/>
              <a:t>ТРУДОУСТРОЙСТВЕ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3" y="0"/>
            <a:ext cx="1339595" cy="7467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919</Words>
  <Application>Microsoft Office PowerPoint</Application>
  <PresentationFormat>Произвольный</PresentationFormat>
  <Paragraphs>133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МОДЕЛЬ ПАРТНЁРСКОГО ВЗАИМОДЕЙСТВИЯ</vt:lpstr>
      <vt:lpstr>9 798 человек с инвалидностью и ОВЗ было  принято на обучение*</vt:lpstr>
      <vt:lpstr>31 966 человек с инвалидностью и ОВЗ обучаются в вузах</vt:lpstr>
      <vt:lpstr>СОДЕЙСТВИЕ ТРУДОУСТРОЙСТВУ</vt:lpstr>
      <vt:lpstr>СОЦИОКУЛЬТУРНАЯ И ИНФОРМАЦИОННАЯ ДЕЯТЕЛЬНОСТЬ</vt:lpstr>
      <vt:lpstr>МЕЖВЕДОМСТВЕННЫЙ КОМПЛЕКСНЫЙ ПЛАН МЕРОПРИЯТИЙ</vt:lpstr>
      <vt:lpstr>ИСПОЛНИТЕЛИ И УЧАСТНИКИ МЕЖВЕДОМСТВЕННОГО КОМПЛЕКСНОГО ПЛАНА</vt:lpstr>
      <vt:lpstr>СОПРОВОЖДЕНИЕ ИНВАЛИДОВ МОЛОДОГО ВОЗРАСТА ПРИ ПОЛУЧЕНИИ ИМИ  ПРОФЕССИОНАЛЬНОГО ОБРАЗОВАНИЯ И СОДЕЙСТВИЯ В ПОСЛЕДУЮЩЕМ ТРУДОУСТРОЙСТВЕ</vt:lpstr>
      <vt:lpstr>Распределение региональных программ по форматам  представления в субъектах Российской Федерации, в %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инклюзивного высшего образования и организация межведомственного взаимодействия»</dc:title>
  <dc:creator>Elizabeth</dc:creator>
  <cp:lastModifiedBy>Наталья Николаевна Новикова</cp:lastModifiedBy>
  <cp:revision>1</cp:revision>
  <dcterms:created xsi:type="dcterms:W3CDTF">2022-03-28T12:24:53Z</dcterms:created>
  <dcterms:modified xsi:type="dcterms:W3CDTF">2022-03-31T12:14:21Z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2022-03-25T00:00:00Z</vt:filetime>
  </property>
  <property fmtid="{D5CDD505-2E9C-101B-9397-08002B2CF9AE}" pid="3" name="Creator">
    <vt:lpwstr>Acrobat PDFMaker 21 для PowerPoint</vt:lpwstr>
  </property>
  <property fmtid="{D5CDD505-2E9C-101B-9397-08002B2CF9AE}" pid="4" name="LastSaved">
    <vt:filetime>2022-03-28T00:00:00Z</vt:filetime>
  </property>
</Properties>
</file>