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62" r:id="rId5"/>
    <p:sldId id="269" r:id="rId6"/>
    <p:sldId id="270" r:id="rId7"/>
    <p:sldId id="271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6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add title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8826" y="0"/>
            <a:ext cx="9152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752600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Arial Narrow" pitchFamily="34" charset="0"/>
              </a:rPr>
              <a:t>ГАУ ДПО ЯО ИРО</a:t>
            </a:r>
            <a:br>
              <a:rPr lang="ru-RU" sz="2400" b="1" dirty="0">
                <a:latin typeface="Arial Narrow" pitchFamily="34" charset="0"/>
              </a:rPr>
            </a:br>
            <a:br>
              <a:rPr lang="ru-RU" sz="2400" b="1" dirty="0">
                <a:latin typeface="Arial Narrow" pitchFamily="34" charset="0"/>
              </a:rPr>
            </a:br>
            <a:r>
              <a:rPr lang="ru-RU" sz="2400" b="1" dirty="0">
                <a:latin typeface="Arial Narrow" pitchFamily="34" charset="0"/>
              </a:rPr>
              <a:t>Региональное методическое объединение учителей-логопедов Ярославской 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0" y="3200400"/>
            <a:ext cx="3581400" cy="2438400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4000" b="1" dirty="0">
                <a:solidFill>
                  <a:srgbClr val="FF0000"/>
                </a:solidFill>
                <a:latin typeface="Arial Narrow" pitchFamily="34" charset="0"/>
              </a:rPr>
              <a:t>ЛОГОБАТТЛ</a:t>
            </a:r>
          </a:p>
          <a:p>
            <a:endParaRPr lang="ru-RU" sz="2800" b="1" dirty="0">
              <a:solidFill>
                <a:srgbClr val="FF0000"/>
              </a:solidFill>
              <a:latin typeface="Arial Narrow" pitchFamily="34" charset="0"/>
            </a:endParaRPr>
          </a:p>
          <a:p>
            <a:r>
              <a:rPr lang="ru-RU" sz="2800" b="1" dirty="0">
                <a:solidFill>
                  <a:srgbClr val="FF0000"/>
                </a:solidFill>
                <a:latin typeface="Arial Narrow" pitchFamily="34" charset="0"/>
              </a:rPr>
              <a:t>28 марта 2023г.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9D48516-8F81-229D-5B81-6F16E6C934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5476" y="2755755"/>
            <a:ext cx="2964449" cy="288304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52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4" name="Picture 2" descr="https://thumbs.dreamstime.com/b/%D0%BB%D0%B5%D0%B6%D0%B0%D1%82%D1%8C-%D0%B2%D1%81%D1%85%D0%BE-%D0%BE%D0%B2-%D1%81%D0%BF%D0%BE%D1%80%D1%82%D0%B0-%D0%B1%D0%B8%D0%B0%D1%82-%D0%BE%D0%BD%D0%B0-6517700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819400"/>
            <a:ext cx="3912974" cy="217170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981200" y="1066800"/>
            <a:ext cx="4800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Arial Narrow" pitchFamily="34" charset="0"/>
              </a:rPr>
              <a:t>Конкурс № 1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Arial Narrow" pitchFamily="34" charset="0"/>
            </a:endParaRP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Arial Narrow" pitchFamily="34" charset="0"/>
              </a:rPr>
              <a:t>«БИАТЛОН»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8826" y="0"/>
            <a:ext cx="9152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0" y="1524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0482" name="Picture 2" descr="https://fsd.multiurok.ru/html/2019/10/29/s_5db83153f02b4/img9.jpg"/>
          <p:cNvPicPr>
            <a:picLocks noChangeAspect="1" noChangeArrowheads="1"/>
          </p:cNvPicPr>
          <p:nvPr/>
        </p:nvPicPr>
        <p:blipFill>
          <a:blip r:embed="rId3"/>
          <a:srcRect l="17500" t="15556" r="16250"/>
          <a:stretch>
            <a:fillRect/>
          </a:stretch>
        </p:blipFill>
        <p:spPr bwMode="auto">
          <a:xfrm>
            <a:off x="1981200" y="1066800"/>
            <a:ext cx="5632782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896950" y="228600"/>
            <a:ext cx="9152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0" y="1524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14400" y="990600"/>
            <a:ext cx="3352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 Narrow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rgbClr val="1E1E1E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62200" y="2057400"/>
            <a:ext cx="586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latin typeface="Arial Narrow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6984" t="14583" r="35578" b="14583"/>
          <a:stretch>
            <a:fillRect/>
          </a:stretch>
        </p:blipFill>
        <p:spPr bwMode="auto">
          <a:xfrm rot="2269213">
            <a:off x="2427178" y="2631076"/>
            <a:ext cx="3509983" cy="2946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990600" y="8382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Arial Narrow" pitchFamily="34" charset="0"/>
              </a:rPr>
              <a:t>Конкурс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  <a:latin typeface="Arial Narrow" pitchFamily="34" charset="0"/>
              </a:rPr>
              <a:t>«ЖВЕЖДА в ШОКЕ»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8826" y="0"/>
            <a:ext cx="9152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752600" y="762000"/>
            <a:ext cx="5867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Bahnschrift Condensed" pitchFamily="34" charset="0"/>
              </a:rPr>
              <a:t>Конкурс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Bahnschrift Condensed" pitchFamily="34" charset="0"/>
              </a:rPr>
              <a:t>«Просодия, как она есть» </a:t>
            </a:r>
          </a:p>
          <a:p>
            <a:pPr algn="ctr"/>
            <a:r>
              <a:rPr lang="ru-RU" sz="3600" b="1" dirty="0">
                <a:solidFill>
                  <a:srgbClr val="FF0000"/>
                </a:solidFill>
                <a:latin typeface="Bahnschrift Condensed" pitchFamily="34" charset="0"/>
              </a:rPr>
              <a:t>или цифровые стихи</a:t>
            </a:r>
            <a:endParaRPr lang="ru-RU" sz="3600" dirty="0">
              <a:solidFill>
                <a:srgbClr val="FF0000"/>
              </a:solidFill>
              <a:latin typeface="Bahnschrift Condensed" pitchFamily="34" charset="0"/>
            </a:endParaRPr>
          </a:p>
          <a:p>
            <a:pPr algn="ctr"/>
            <a:endParaRPr lang="ru-RU" sz="3600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6146" name="Picture 2" descr="https://sun9-87.userapi.com/impf/c845121/v845121144/83210/Knj680vvTjg.jpg?size=960x720&amp;quality=96&amp;sign=ccb5873cbc3d361c423e63cccc88eb1f&amp;c_uniq_tag=MsH1A9x5kkLOGOHOMIIZgyO8knwu7z-QLX2J0NJ7GqU&amp;type=album"/>
          <p:cNvPicPr>
            <a:picLocks noChangeAspect="1" noChangeArrowheads="1"/>
          </p:cNvPicPr>
          <p:nvPr/>
        </p:nvPicPr>
        <p:blipFill>
          <a:blip r:embed="rId3"/>
          <a:srcRect t="16667" r="2500"/>
          <a:stretch>
            <a:fillRect/>
          </a:stretch>
        </p:blipFill>
        <p:spPr bwMode="auto">
          <a:xfrm>
            <a:off x="2590800" y="3276600"/>
            <a:ext cx="4279391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8826" y="0"/>
            <a:ext cx="9152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0" y="1524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371599" y="1066800"/>
          <a:ext cx="6477000" cy="3810000"/>
        </p:xfrm>
        <a:graphic>
          <a:graphicData uri="http://schemas.openxmlformats.org/drawingml/2006/table">
            <a:tbl>
              <a:tblPr/>
              <a:tblGrid>
                <a:gridCol w="323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FF0000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Жили у бабуси…</a:t>
                      </a:r>
                      <a:endParaRPr lang="ru-RU" sz="3200" dirty="0">
                        <a:solidFill>
                          <a:srgbClr val="FF0000"/>
                        </a:solidFill>
                        <a:latin typeface="Bahnschrift Condensed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3200" dirty="0">
                        <a:solidFill>
                          <a:srgbClr val="293848"/>
                        </a:solidFill>
                        <a:latin typeface="Bahnschrift Condensed" pitchFamily="34" charset="0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40  38</a:t>
                      </a:r>
                      <a:br>
                        <a:rPr lang="ru-RU" sz="32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2  128,</a:t>
                      </a:r>
                      <a:br>
                        <a:rPr lang="ru-RU" sz="32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1 - 10,  1- 10</a:t>
                      </a:r>
                      <a:br>
                        <a:rPr lang="ru-RU" sz="32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32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2  128</a:t>
                      </a:r>
                      <a:endParaRPr lang="ru-RU" sz="3200" dirty="0">
                        <a:latin typeface="Bahnschrift Condensed" pitchFamily="34" charset="0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FF0000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Жили у бабуси…</a:t>
                      </a:r>
                      <a:b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</a:br>
                      <a:endParaRPr lang="ru-RU" sz="2800" dirty="0">
                        <a:latin typeface="Bahnschrift Condensed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Жили у бабуси</a:t>
                      </a:r>
                      <a:b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Два весёлых гуся,</a:t>
                      </a:r>
                      <a:b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Один - серый, другой - белый,</a:t>
                      </a:r>
                      <a:b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</a:br>
                      <a:r>
                        <a:rPr lang="ru-RU" sz="2800" dirty="0">
                          <a:solidFill>
                            <a:srgbClr val="293848"/>
                          </a:solidFill>
                          <a:latin typeface="Bahnschrift Condensed" pitchFamily="34" charset="0"/>
                          <a:ea typeface="Times New Roman"/>
                          <a:cs typeface="Times New Roman"/>
                        </a:rPr>
                        <a:t>Два весёлых гуся.</a:t>
                      </a:r>
                      <a:endParaRPr lang="ru-RU" sz="2800" dirty="0">
                        <a:latin typeface="Bahnschrift Condensed" pitchFamily="34" charset="0"/>
                        <a:ea typeface="Calibri"/>
                        <a:cs typeface="Times New Roman"/>
                      </a:endParaRPr>
                    </a:p>
                  </a:txBody>
                  <a:tcPr marL="57150" marR="57150" marT="57150" marB="57150">
                    <a:lnL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E5A2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8826" y="0"/>
            <a:ext cx="915282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286000" y="1524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0482" name="Picture 2" descr="https://fsd.multiurok.ru/html/2019/10/29/s_5db83153f02b4/img9.jpg"/>
          <p:cNvPicPr>
            <a:picLocks noChangeAspect="1" noChangeArrowheads="1"/>
          </p:cNvPicPr>
          <p:nvPr/>
        </p:nvPicPr>
        <p:blipFill>
          <a:blip r:embed="rId3"/>
          <a:srcRect l="17500" t="15556" r="16250"/>
          <a:stretch>
            <a:fillRect/>
          </a:stretch>
        </p:blipFill>
        <p:spPr bwMode="auto">
          <a:xfrm>
            <a:off x="1981200" y="1066800"/>
            <a:ext cx="5632782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</TotalTime>
  <Words>88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Arial Narrow</vt:lpstr>
      <vt:lpstr>Bahnschrift Condensed</vt:lpstr>
      <vt:lpstr>Calibri</vt:lpstr>
      <vt:lpstr>Office Theme</vt:lpstr>
      <vt:lpstr>ГАУ ДПО ЯО ИРО  Региональное методическое объединение учителей-логопедов Ярославской области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ГАУ ДПО ЯО ИРО  Региональное методическое объединение учителей-логопедов Ярославской области</dc:title>
  <dc:creator>user</dc:creator>
  <cp:lastModifiedBy>Пользователь</cp:lastModifiedBy>
  <cp:revision>13</cp:revision>
  <dcterms:created xsi:type="dcterms:W3CDTF">2023-03-11T17:11:05Z</dcterms:created>
  <dcterms:modified xsi:type="dcterms:W3CDTF">2023-04-02T11:46:15Z</dcterms:modified>
</cp:coreProperties>
</file>