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739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77CE4-557B-4C3D-8676-188B150416E8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E3EC5-56D8-4A0A-87E4-2BF9CEB66C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3EC5-56D8-4A0A-87E4-2BF9CEB66CC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BCCF8-F26E-4D46-8122-4DBADAC37B1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B749D-D4DA-4C4C-8426-F49DD5346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BCCF8-F26E-4D46-8122-4DBADAC37B1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B749D-D4DA-4C4C-8426-F49DD5346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BCCF8-F26E-4D46-8122-4DBADAC37B1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B749D-D4DA-4C4C-8426-F49DD5346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BCCF8-F26E-4D46-8122-4DBADAC37B1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B749D-D4DA-4C4C-8426-F49DD5346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BCCF8-F26E-4D46-8122-4DBADAC37B1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B749D-D4DA-4C4C-8426-F49DD5346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BCCF8-F26E-4D46-8122-4DBADAC37B1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B749D-D4DA-4C4C-8426-F49DD5346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BCCF8-F26E-4D46-8122-4DBADAC37B1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B749D-D4DA-4C4C-8426-F49DD5346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BCCF8-F26E-4D46-8122-4DBADAC37B1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B749D-D4DA-4C4C-8426-F49DD5346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BCCF8-F26E-4D46-8122-4DBADAC37B1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B749D-D4DA-4C4C-8426-F49DD5346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BCCF8-F26E-4D46-8122-4DBADAC37B1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B749D-D4DA-4C4C-8426-F49DD53460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8BCCF8-F26E-4D46-8122-4DBADAC37B1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B749D-D4DA-4C4C-8426-F49DD5346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8BCCF8-F26E-4D46-8122-4DBADAC37B1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8B749D-D4DA-4C4C-8426-F49DD53460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Videos\VID20231026095527.mp4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92596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                                                 </a:t>
            </a:r>
            <a:r>
              <a:rPr lang="ru-RU" sz="1400" dirty="0" smtClean="0"/>
              <a:t>Муниципальное </a:t>
            </a:r>
            <a:r>
              <a:rPr lang="ru-RU" sz="1400" dirty="0" smtClean="0"/>
              <a:t>Общеобразовательное Учреждение </a:t>
            </a:r>
            <a:br>
              <a:rPr lang="ru-RU" sz="1400" dirty="0" smtClean="0"/>
            </a:br>
            <a:r>
              <a:rPr lang="ru-RU" sz="1400" dirty="0" smtClean="0"/>
              <a:t>                                                « Средняя школа  № 14 </a:t>
            </a:r>
            <a:r>
              <a:rPr lang="ru-RU" sz="1400" dirty="0" err="1" smtClean="0"/>
              <a:t>им.Лататуева</a:t>
            </a:r>
            <a:r>
              <a:rPr lang="ru-RU" sz="1400" dirty="0" smtClean="0"/>
              <a:t> В.Н.» г.Ярославля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500174"/>
            <a:ext cx="7406640" cy="485778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« Развитие связной речи с использованием  пособия Андреевой Н.Г. у детей младшего школьного возраста с ЗПР.»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sz="1800" dirty="0" smtClean="0"/>
              <a:t>                                                                                                </a:t>
            </a:r>
          </a:p>
          <a:p>
            <a:r>
              <a:rPr lang="ru-RU" sz="1800" dirty="0" smtClean="0"/>
              <a:t>                                                                                 </a:t>
            </a:r>
          </a:p>
          <a:p>
            <a:r>
              <a:rPr lang="ru-RU" sz="1800" dirty="0" smtClean="0"/>
              <a:t>                                                             </a:t>
            </a:r>
          </a:p>
          <a:p>
            <a:r>
              <a:rPr lang="ru-RU" sz="1800" dirty="0" smtClean="0"/>
              <a:t>                                                         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Подготовила: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                                Учитель-логопед первой квалификационной категории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                                              Герасимова Надежда Евгеньевна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800" dirty="0" smtClean="0"/>
          </a:p>
          <a:p>
            <a:r>
              <a:rPr lang="ru-RU" sz="1800" dirty="0" smtClean="0"/>
              <a:t>                                                             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2023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Деть в школ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285992"/>
            <a:ext cx="2704407" cy="214311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6398" cy="143985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/>
                </a:solidFill>
                <a:effectLst/>
                <a:latin typeface="Arial" pitchFamily="34" charset="0"/>
                <a:cs typeface="Arial" pitchFamily="34" charset="0"/>
              </a:rPr>
              <a:t>Цель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состоит в том, чтобы научить детей свободно и правильно выражать свои мысли в устной и письменной форме.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 marL="425196" indent="-34290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1)  Работа над развитием речевых умений в процессе выполнения упражнений по связной речи; совершенствование коммуникативных умений, необходимых для создания текстов разных типов и жанров</a:t>
            </a:r>
          </a:p>
          <a:p>
            <a:pPr marL="425196" indent="-34290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2) Работа над развитием умения воспроизводить тексты в устной форме (пересказ) и в письменной форме (письмо изложения).</a:t>
            </a:r>
          </a:p>
          <a:p>
            <a:pPr marL="425196" indent="-34290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3) Работа над развитием умения создавать собственные тексты разных типов и жанров (письмо сочинений).</a:t>
            </a:r>
          </a:p>
          <a:p>
            <a:pPr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Ключевым моментом  в пособии Натальи Григорьевны является направленность на развитие письменной связной речи. Это пособие представляет собой три книги.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кл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Часть 1.Устная связная речь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Лексика.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3-кл. Часть 2.. Предложение. Текст.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4-кл. Часть 3. Письменная связная речь.</a:t>
            </a:r>
          </a:p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книгах  удобные конспекты, хотя конечно, каждый логопед может внести, кое что  своё. Занятия построены  очень интересно., из-за  смены разных задании , дети не устают на уроке.</a:t>
            </a:r>
          </a:p>
        </p:txBody>
      </p:sp>
      <p:pic>
        <p:nvPicPr>
          <p:cNvPr id="4" name="Рисунок 3" descr="книги Ан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571876"/>
            <a:ext cx="5220418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/>
          </a:bodyPr>
          <a:lstStyle/>
          <a:p>
            <a:r>
              <a:rPr lang="ru-RU" sz="1200" dirty="0" smtClean="0">
                <a:effectLst/>
                <a:latin typeface="Arial" pitchFamily="34" charset="0"/>
                <a:cs typeface="Arial" pitchFamily="34" charset="0"/>
              </a:rPr>
              <a:t>                         Умения учащихся формируемые при работе  по каждой части пособия.</a:t>
            </a:r>
            <a:endParaRPr lang="ru-RU" sz="12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785794"/>
            <a:ext cx="7219208" cy="54626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Часть 1. Устная связная  речь. Лексика.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Умение анализировать литературный текст, выделять части его структуры.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Определять стиль текста.</a:t>
            </a:r>
          </a:p>
          <a:p>
            <a:pPr>
              <a:buNone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Часть 2.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Предложение.Текст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Формирование умения детально анализировать и сопоставлять слово, словосочетание, предложение как речевые единицы.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Проводить качественный и количественный анализ предложений, закрепляя навык обозначения границ предложения на письме.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Развивать умение самостоятельно составлять развёрнутые и краткие  неподготовленные сообщения, ответы, создавать вопросы, рассуждать.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Умения построения связного высказывания, предупреждая аграмматизм согласования и управления , повторение слов в предложении.</a:t>
            </a:r>
          </a:p>
          <a:p>
            <a:pPr>
              <a:buNone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Часть 3 .Письменная связная речь.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Формирование умений ,необходимых для создания высказывания.</a:t>
            </a:r>
          </a:p>
          <a:p>
            <a:pPr>
              <a:buNone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- Формирование умений ,необходимых для  восприятия готового  текста</a:t>
            </a:r>
          </a:p>
          <a:p>
            <a:pPr>
              <a:buNone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G20231026132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7" y="1071546"/>
            <a:ext cx="3024177" cy="2268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20231026132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15928" y="3827486"/>
            <a:ext cx="3187891" cy="23909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202310261323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1785918" y="642918"/>
            <a:ext cx="3143240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G202310261325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857628"/>
            <a:ext cx="3428992" cy="2571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Содержимое 3" descr="IMG2023102613184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3143240" y="2786058"/>
            <a:ext cx="2857520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20231026095527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3959225" y="-1295400"/>
            <a:ext cx="18289588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1500166" y="2500306"/>
            <a:ext cx="7511598" cy="304698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внимание.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903</TotalTime>
  <Words>352</Words>
  <Application>Microsoft Office PowerPoint</Application>
  <PresentationFormat>Экран (4:3)</PresentationFormat>
  <Paragraphs>41</Paragraphs>
  <Slides>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                                                  Муниципальное Общеобразовательное Учреждение                                                  « Средняя школа  № 14 им.Лататуева В.Н.» г.Ярославля</vt:lpstr>
      <vt:lpstr>Цель состоит в том, чтобы научить детей свободно и правильно выражать свои мысли в устной и письменной форме. </vt:lpstr>
      <vt:lpstr>Слайд 3</vt:lpstr>
      <vt:lpstr>                         Умения учащихся формируемые при работе  по каждой части пособия.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92</cp:revision>
  <dcterms:created xsi:type="dcterms:W3CDTF">2023-10-23T16:13:33Z</dcterms:created>
  <dcterms:modified xsi:type="dcterms:W3CDTF">2023-10-30T05:25:54Z</dcterms:modified>
</cp:coreProperties>
</file>