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301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23" autoAdjust="0"/>
    <p:restoredTop sz="94660"/>
  </p:normalViewPr>
  <p:slideViewPr>
    <p:cSldViewPr snapToGrid="0">
      <p:cViewPr varScale="1">
        <p:scale>
          <a:sx n="49" d="100"/>
          <a:sy n="49" d="100"/>
        </p:scale>
        <p:origin x="44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71B0BF-2BAD-4059-8011-617B914C0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3C0DC29-DC3B-49B1-855D-38B22915A9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6883E4B-BCD4-4C75-87DA-E085C8963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0CED5-FC2E-428A-8806-0AFC326B6380}" type="datetimeFigureOut">
              <a:rPr lang="ru-RU" smtClean="0"/>
              <a:pPr/>
              <a:t>23.11.2024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E288A87-B654-4A2B-972E-5356CF71E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448BA3-7D5A-47E7-A17A-6D19D0234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F96CA-E08C-403D-B9AB-F9FCB3C7F6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769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B7C27F-6F61-4ADA-A844-79F4FB874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955208B-AF5D-427F-9593-B5E96C394A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6C74DB6-0109-40A8-98E0-92CBA73D1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0CED5-FC2E-428A-8806-0AFC326B6380}" type="datetimeFigureOut">
              <a:rPr lang="ru-RU" smtClean="0"/>
              <a:pPr/>
              <a:t>23.11.2024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854BD1-8F42-4172-ABD7-0D922AB5E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FBFFBA-743E-4236-989B-BD2611168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F96CA-E08C-403D-B9AB-F9FCB3C7F6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675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217B3B9-2E5B-4B3A-ACFA-7987F293FF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0D03FEA-42FE-4C3F-A077-0A0C01DD67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9992AAE-B359-41A4-8979-19BC86F3A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0CED5-FC2E-428A-8806-0AFC326B6380}" type="datetimeFigureOut">
              <a:rPr lang="ru-RU" smtClean="0"/>
              <a:pPr/>
              <a:t>23.11.2024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E4C74F3-F904-4DD2-B06F-23FFD5340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5A005D-CD4C-4577-BDAF-94E79A43B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F96CA-E08C-403D-B9AB-F9FCB3C7F6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35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EB7A36-BFC9-44E7-B61B-970B59F9D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79DFD1-ED83-4351-8213-B89DD136A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C237EFA-DB22-4A3E-983F-982328B88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0CED5-FC2E-428A-8806-0AFC326B6380}" type="datetimeFigureOut">
              <a:rPr lang="ru-RU" smtClean="0"/>
              <a:pPr/>
              <a:t>23.11.2024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8DDCC7-58B9-4C7C-B206-2ED4433B8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FAAB1E7-CFBE-41F6-BCA0-28A386A66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F96CA-E08C-403D-B9AB-F9FCB3C7F6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055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2949E7-822A-4E88-830A-5B28318F4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761E240-3233-4DF9-9EAC-8522005066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3F74A7-4E52-4C9E-B515-2F4C1EE7F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0CED5-FC2E-428A-8806-0AFC326B6380}" type="datetimeFigureOut">
              <a:rPr lang="ru-RU" smtClean="0"/>
              <a:pPr/>
              <a:t>23.11.2024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0C6F3D-153E-4857-8BA0-177CCB50C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448A8F7-6F0F-4FD9-9A32-DDEED3D88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F96CA-E08C-403D-B9AB-F9FCB3C7F6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893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65CC23-6DEA-4B65-B2FC-17E855CB0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E46695-B511-4F6A-9F3B-D07299CD90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0C22C8F-E873-4020-8DFD-DC257AF973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D554909-D1BA-429D-B268-88D8E7F2A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0CED5-FC2E-428A-8806-0AFC326B6380}" type="datetimeFigureOut">
              <a:rPr lang="ru-RU" smtClean="0"/>
              <a:pPr/>
              <a:t>23.11.2024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0B1047B-8353-48C7-A2B6-A2E4F7CE2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9B47123-D146-4FCA-9445-D8DF3C120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F96CA-E08C-403D-B9AB-F9FCB3C7F6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863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C26A30-9282-4EFA-85D4-3557AB5E6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6A421F5-774C-4AB6-8D9B-6824A5ECA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1F7AEDB-18F5-40D9-9382-F50B904DA0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4978569-3881-42E0-812F-375ED4C5C2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39289E8-EACC-4ABD-9B98-884C1D5242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C7701C2-80D8-4C8E-86C4-458F370FB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0CED5-FC2E-428A-8806-0AFC326B6380}" type="datetimeFigureOut">
              <a:rPr lang="ru-RU" smtClean="0"/>
              <a:pPr/>
              <a:t>23.11.2024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822E1BF-4D2E-4CBB-A3C4-7E26FAC9F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B82B6E9-A402-4B23-83CB-78AB43768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F96CA-E08C-403D-B9AB-F9FCB3C7F6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9633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F6EB3F-056A-42C0-B7F5-336BAF687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D47CD6B-923D-472E-BBB7-E19C55CA0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0CED5-FC2E-428A-8806-0AFC326B6380}" type="datetimeFigureOut">
              <a:rPr lang="ru-RU" smtClean="0"/>
              <a:pPr/>
              <a:t>23.11.2024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B79F188-CE89-40E8-8A2B-7DD432959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00E063B-31D5-4B99-B7B5-4E5406CB7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F96CA-E08C-403D-B9AB-F9FCB3C7F6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3875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E657202-20C1-4495-9CBB-50B1FD89B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0CED5-FC2E-428A-8806-0AFC326B6380}" type="datetimeFigureOut">
              <a:rPr lang="ru-RU" smtClean="0"/>
              <a:pPr/>
              <a:t>23.11.2024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E1EE626-CA4B-4809-BBCB-E06AECEB6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B3C0E83-D2E0-4B7B-81BB-6E3E986A3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F96CA-E08C-403D-B9AB-F9FCB3C7F6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981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0C469F-78C7-4C31-8E49-67319106B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BAF264-1A27-4AFC-B16C-788E97AB5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FF771C6-EDDB-4A83-94ED-F4A395EECF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98713A1-759E-4500-860D-5CDEBFC6E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0CED5-FC2E-428A-8806-0AFC326B6380}" type="datetimeFigureOut">
              <a:rPr lang="ru-RU" smtClean="0"/>
              <a:pPr/>
              <a:t>23.11.2024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157F7E7-FFE1-411F-A6FF-1719D833E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CEBA115-9A1C-4999-8837-F99CCE08D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F96CA-E08C-403D-B9AB-F9FCB3C7F6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2112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7A4513-414B-4850-A283-ED1CD6CC4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DF41D3D-33D8-47A9-A6D7-1D201BB713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150119E-0AE0-40DA-8378-871A175184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6BB54ED-212A-42E0-BD3A-452F78957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0CED5-FC2E-428A-8806-0AFC326B6380}" type="datetimeFigureOut">
              <a:rPr lang="ru-RU" smtClean="0"/>
              <a:pPr/>
              <a:t>23.11.2024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3D890D5-B11D-4487-BE77-C366967C7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3674BF1-3401-446C-8F83-DE94C6410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F96CA-E08C-403D-B9AB-F9FCB3C7F6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099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850686-F19B-4397-921E-2535FE041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5E7BFCC-C803-4ACC-9827-8318C0C850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AD0023-43B9-4AEA-9DF3-57C3EC9869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0CED5-FC2E-428A-8806-0AFC326B6380}" type="datetimeFigureOut">
              <a:rPr lang="ru-RU" smtClean="0"/>
              <a:pPr/>
              <a:t>23.11.2024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8EAB335-3808-4AEF-B511-5D6AE1A48F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8A8CAD9-DD4E-4438-BF6E-F6328726D4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F96CA-E08C-403D-B9AB-F9FCB3C7F6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621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DD7A550-DDAF-4EF9-891D-E05A30CED5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9069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37890A-FCCB-4720-8CF6-ED1814AAF5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4303" y="2829353"/>
            <a:ext cx="9144000" cy="2256452"/>
          </a:xfrm>
        </p:spPr>
        <p:txBody>
          <a:bodyPr>
            <a:normAutofit fontScale="90000"/>
          </a:bodyPr>
          <a:lstStyle/>
          <a:p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работы по профессиональной ориентации обучающихся с интеллектуальными нарушениями в условиях образовательной организации</a:t>
            </a:r>
            <a:br>
              <a:rPr lang="ru-RU" dirty="0"/>
            </a:br>
            <a:endParaRPr lang="ru-RU" dirty="0"/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DCAA39A7-A1B6-4300-BED3-9FF7521DC8B3}"/>
              </a:ext>
            </a:extLst>
          </p:cNvPr>
          <p:cNvSpPr txBox="1">
            <a:spLocks/>
          </p:cNvSpPr>
          <p:nvPr/>
        </p:nvSpPr>
        <p:spPr>
          <a:xfrm>
            <a:off x="2425248" y="4253430"/>
            <a:ext cx="7041444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Люликова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Янина Леонидовна,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директора по учебно-воспитательной работе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ГОБУ ЯО «Ярославская школа-интернат № 6» г. Ярославль </a:t>
            </a:r>
          </a:p>
        </p:txBody>
      </p:sp>
    </p:spTree>
    <p:extLst>
      <p:ext uri="{BB962C8B-B14F-4D97-AF65-F5344CB8AC3E}">
        <p14:creationId xmlns:p14="http://schemas.microsoft.com/office/powerpoint/2010/main" val="1768104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CDD7DCA-E815-4204-B2A3-3851D2A316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465"/>
            <a:ext cx="12192000" cy="6849069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22DEE8D3-5197-42E7-8893-9FA15309A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088" y="1196622"/>
            <a:ext cx="11367911" cy="548834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1</a:t>
            </a:r>
          </a:p>
          <a:p>
            <a:pPr marL="0" indent="0" algn="ctr">
              <a:buNone/>
            </a:pPr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выбора профессии</a:t>
            </a:r>
          </a:p>
        </p:txBody>
      </p:sp>
    </p:spTree>
    <p:extLst>
      <p:ext uri="{BB962C8B-B14F-4D97-AF65-F5344CB8AC3E}">
        <p14:creationId xmlns:p14="http://schemas.microsoft.com/office/powerpoint/2010/main" val="568632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C8C9F75-F7E5-4B20-8425-24936F9658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465"/>
            <a:ext cx="12192000" cy="6849069"/>
          </a:xfrm>
          <a:prstGeom prst="rect">
            <a:avLst/>
          </a:prstGeom>
        </p:spPr>
      </p:pic>
      <p:pic>
        <p:nvPicPr>
          <p:cNvPr id="6" name="Объект 5">
            <a:extLst>
              <a:ext uri="{FF2B5EF4-FFF2-40B4-BE49-F238E27FC236}">
                <a16:creationId xmlns:a16="http://schemas.microsoft.com/office/drawing/2014/main" id="{6B86839F-9B40-46DB-AD46-612EC8BB30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79"/>
            <a:ext cx="12192000" cy="6852621"/>
          </a:xfrm>
        </p:spPr>
      </p:pic>
    </p:spTree>
    <p:extLst>
      <p:ext uri="{BB962C8B-B14F-4D97-AF65-F5344CB8AC3E}">
        <p14:creationId xmlns:p14="http://schemas.microsoft.com/office/powerpoint/2010/main" val="1263389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7B4E32F-70F3-4B67-BA78-8FED753C440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465"/>
            <a:ext cx="12192000" cy="6849069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840EB66A-F49D-4728-9D6A-8CCDB3113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4" y="764470"/>
            <a:ext cx="12056532" cy="4351338"/>
          </a:xfrm>
        </p:spPr>
        <p:txBody>
          <a:bodyPr/>
          <a:lstStyle/>
          <a:p>
            <a:pPr marL="0" indent="0">
              <a:buNone/>
            </a:pP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ru-RU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2</a:t>
            </a:r>
          </a:p>
          <a:p>
            <a:pPr marL="0" indent="0">
              <a:buNone/>
            </a:pPr>
            <a:endParaRPr lang="ru-RU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ПРОСВЕЩЕНИЕ РОДИТЕЛЕЙ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7675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4C80EC5-27A3-45E8-8947-6021E1E6C1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465"/>
            <a:ext cx="12192000" cy="6849069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04FFE0-1F7B-49C2-BB1D-E91494FBB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627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профориентационной работы с детьми, имеющими ограниченные возможности здоровья: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413B9A-D2C3-413C-B2B1-9C606CADF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822" y="1811835"/>
            <a:ext cx="1169528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Особенностей умственного и физического развития учащихся;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Ограниченный спектр профессий;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Несовпадение личных притязаний детей и родителей с существующим перечнем профессий;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Недостаточная разработанность методик профориентационной работы с обучающимися с интеллектуальными нарушениями;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Низкая конкурентоспособность наших выпускников. </a:t>
            </a:r>
          </a:p>
        </p:txBody>
      </p:sp>
    </p:spTree>
    <p:extLst>
      <p:ext uri="{BB962C8B-B14F-4D97-AF65-F5344CB8AC3E}">
        <p14:creationId xmlns:p14="http://schemas.microsoft.com/office/powerpoint/2010/main" val="1552461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2C21036-F919-4FFE-B5AD-8CF6B44ECB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465"/>
            <a:ext cx="12192000" cy="6849069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4D760E-042F-465F-83CD-B5E8AD233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49087"/>
            <a:ext cx="12192000" cy="1582945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Направления профориентационной работы: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6133A5-6C53-4AD6-BB45-476DC1634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260" y="1162878"/>
            <a:ext cx="11469757" cy="556591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1. Профориентационная диагностика </a:t>
            </a:r>
          </a:p>
          <a:p>
            <a:pPr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2. Реализация программы курса внеурочной деятельности «Билет в будущее» для обучающихся с интеллектуальными нарушениями</a:t>
            </a:r>
          </a:p>
          <a:p>
            <a:pPr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3. Реализация плана сетевого взаимодействия школы – интерната с учреждениями профессионального образования города Ярославля, реализующими адаптированные образовательные программы профессионального обучения для инвалидов и лиц с ОВЗ, а именно, с интеллектуальными нарушениями </a:t>
            </a:r>
          </a:p>
        </p:txBody>
      </p:sp>
    </p:spTree>
    <p:extLst>
      <p:ext uri="{BB962C8B-B14F-4D97-AF65-F5344CB8AC3E}">
        <p14:creationId xmlns:p14="http://schemas.microsoft.com/office/powerpoint/2010/main" val="1510075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54651D6-73D2-410C-8990-49ED3C29752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45807"/>
          </a:xfrm>
          <a:prstGeom prst="rect">
            <a:avLst/>
          </a:prstGeom>
        </p:spPr>
      </p:pic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2713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</TotalTime>
  <Words>169</Words>
  <Application>Microsoft Office PowerPoint</Application>
  <PresentationFormat>Широкоэкранный</PresentationFormat>
  <Paragraphs>20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Система работы по профессиональной ориентации обучающихся с интеллектуальными нарушениями в условиях образовательной организации </vt:lpstr>
      <vt:lpstr>Презентация PowerPoint</vt:lpstr>
      <vt:lpstr>Презентация PowerPoint</vt:lpstr>
      <vt:lpstr>Презентация PowerPoint</vt:lpstr>
      <vt:lpstr>Особенности профориентационной работы с детьми, имеющими ограниченные возможности здоровья: </vt:lpstr>
      <vt:lpstr>Направления профориентационной работы: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ПРОФОРИЕНТАЦИОННОЙ РАБОТЫ С ДЕТЬМИ С МЕНТАЛЬНЫМИ НАРУШЕНИЯМИ В УСЛОВИЯХ ОБРАЗОВАТЕЛЬНОЙ ОРГАНИЗАЦИИ </dc:title>
  <dc:creator>1</dc:creator>
  <cp:lastModifiedBy>Отрошко Г. В.</cp:lastModifiedBy>
  <cp:revision>48</cp:revision>
  <dcterms:created xsi:type="dcterms:W3CDTF">2024-03-19T11:11:04Z</dcterms:created>
  <dcterms:modified xsi:type="dcterms:W3CDTF">2024-11-23T15:25:53Z</dcterms:modified>
</cp:coreProperties>
</file>