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solovev.y.s@yandex.ru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2952327"/>
          </a:xfrm>
        </p:spPr>
        <p:txBody>
          <a:bodyPr>
            <a:normAutofit/>
          </a:bodyPr>
          <a:lstStyle/>
          <a:p>
            <a:r>
              <a:rPr lang="ru-RU" dirty="0" err="1" smtClean="0"/>
              <a:t>Тьюторская</a:t>
            </a:r>
            <a:r>
              <a:rPr lang="ru-RU" dirty="0" smtClean="0"/>
              <a:t> практика сопровождения разработки и реализации проектов образовательных со-</a:t>
            </a:r>
            <a:r>
              <a:rPr lang="ru-RU" dirty="0" err="1" smtClean="0"/>
              <a:t>бытий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b="1" i="1" dirty="0" smtClean="0"/>
              <a:t>Гаврилов-</a:t>
            </a:r>
            <a:r>
              <a:rPr lang="ru-RU" b="1" i="1" dirty="0" err="1" smtClean="0"/>
              <a:t>Ямский</a:t>
            </a:r>
            <a:r>
              <a:rPr lang="ru-RU" b="1" i="1" dirty="0" smtClean="0"/>
              <a:t> МР</a:t>
            </a:r>
          </a:p>
        </p:txBody>
      </p:sp>
    </p:spTree>
    <p:extLst>
      <p:ext uri="{BB962C8B-B14F-4D97-AF65-F5344CB8AC3E}">
        <p14:creationId xmlns:p14="http://schemas.microsoft.com/office/powerpoint/2010/main" val="1595714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Спасибо….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83568" y="764704"/>
            <a:ext cx="7772400" cy="2592288"/>
          </a:xfrm>
        </p:spPr>
        <p:txBody>
          <a:bodyPr>
            <a:normAutofit fontScale="85000" lnSpcReduction="20000"/>
          </a:bodyPr>
          <a:lstStyle/>
          <a:p>
            <a:r>
              <a:rPr lang="ru-RU" sz="3600" smtClean="0">
                <a:solidFill>
                  <a:srgbClr val="FF0000"/>
                </a:solidFill>
              </a:rPr>
              <a:t>Регламент выступления - </a:t>
            </a:r>
            <a:r>
              <a:rPr lang="ru-RU" sz="3600" dirty="0" smtClean="0">
                <a:solidFill>
                  <a:srgbClr val="FF0000"/>
                </a:solidFill>
              </a:rPr>
              <a:t>5-7 мин.</a:t>
            </a:r>
          </a:p>
          <a:p>
            <a:r>
              <a:rPr lang="ru-RU" sz="3600" dirty="0" smtClean="0">
                <a:solidFill>
                  <a:srgbClr val="FF0000"/>
                </a:solidFill>
              </a:rPr>
              <a:t>Присылаем презентации выступлений на адрес </a:t>
            </a:r>
            <a:r>
              <a:rPr lang="en-US" sz="3600" dirty="0" smtClean="0">
                <a:solidFill>
                  <a:srgbClr val="FF0000"/>
                </a:solidFill>
                <a:hlinkClick r:id="rId2"/>
              </a:rPr>
              <a:t>solovev.y.s@yandex.ru</a:t>
            </a:r>
            <a:r>
              <a:rPr lang="ru-RU" sz="3600" dirty="0" smtClean="0">
                <a:solidFill>
                  <a:srgbClr val="FF0000"/>
                </a:solidFill>
              </a:rPr>
              <a:t> до 12.12.2014</a:t>
            </a:r>
            <a:endParaRPr lang="en-US" sz="3600" dirty="0" smtClean="0">
              <a:solidFill>
                <a:srgbClr val="FF0000"/>
              </a:solidFill>
            </a:endParaRPr>
          </a:p>
          <a:p>
            <a:r>
              <a:rPr lang="ru-RU" sz="3600" dirty="0" smtClean="0">
                <a:solidFill>
                  <a:srgbClr val="FF0000"/>
                </a:solidFill>
              </a:rPr>
              <a:t>Собеседования по сценариям мастер классов – 28.11.2014, 2.12.2014 (график по согласованию)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446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Общие сведения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Команда </a:t>
            </a:r>
            <a:r>
              <a:rPr lang="ru-RU" dirty="0" err="1" smtClean="0"/>
              <a:t>тьюторов</a:t>
            </a:r>
            <a:r>
              <a:rPr lang="ru-RU" dirty="0" smtClean="0"/>
              <a:t> ППК «ФГОС НОО: особенности  организации учебной деятельности»:</a:t>
            </a:r>
            <a:r>
              <a:rPr lang="ru-RU" dirty="0" err="1" smtClean="0"/>
              <a:t>Сечина</a:t>
            </a:r>
            <a:r>
              <a:rPr lang="ru-RU" dirty="0" smtClean="0"/>
              <a:t> В.М.,</a:t>
            </a:r>
            <a:r>
              <a:rPr lang="ru-RU" dirty="0" err="1" smtClean="0"/>
              <a:t>Ендресяк</a:t>
            </a:r>
            <a:r>
              <a:rPr lang="ru-RU" dirty="0" smtClean="0"/>
              <a:t> </a:t>
            </a:r>
            <a:r>
              <a:rPr lang="ru-RU" dirty="0" err="1" smtClean="0"/>
              <a:t>И.П.,Фролова</a:t>
            </a:r>
            <a:r>
              <a:rPr lang="ru-RU" dirty="0" smtClean="0"/>
              <a:t> Т.А.</a:t>
            </a:r>
          </a:p>
          <a:p>
            <a:r>
              <a:rPr lang="ru-RU" dirty="0" smtClean="0"/>
              <a:t>Количество обученных (сопровождаемых):46 человек</a:t>
            </a:r>
          </a:p>
          <a:p>
            <a:r>
              <a:rPr lang="ru-RU" dirty="0" smtClean="0"/>
              <a:t>Сроки обучения:15.09.- 26.09.2014 г. </a:t>
            </a:r>
          </a:p>
          <a:p>
            <a:r>
              <a:rPr lang="ru-RU" dirty="0" smtClean="0"/>
              <a:t>Количество разработанных проектов:22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3352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Тенденции профессионального развития педагогов группы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«Сильные стороны</a:t>
            </a:r>
            <a:r>
              <a:rPr lang="ru-RU" dirty="0" smtClean="0"/>
              <a:t>»: понимание главного нормативного документа – ФГОС НОО, знание </a:t>
            </a:r>
            <a:r>
              <a:rPr lang="ru-RU" b="1" dirty="0" smtClean="0"/>
              <a:t>методов</a:t>
            </a:r>
            <a:r>
              <a:rPr lang="ru-RU" dirty="0" smtClean="0"/>
              <a:t>, учитывающих основные потребности возраста младшего школьника, формирующих мотивацию учебной деятельности, позволяющих достигнуть общности переживаний и общности в коммуникации участников со-бытия     </a:t>
            </a:r>
            <a:endParaRPr lang="ru-RU" dirty="0" smtClean="0"/>
          </a:p>
          <a:p>
            <a:r>
              <a:rPr lang="ru-RU" dirty="0" smtClean="0"/>
              <a:t>«Профессиональные дефициты</a:t>
            </a:r>
            <a:r>
              <a:rPr lang="ru-RU" dirty="0" smtClean="0"/>
              <a:t>»: увидеть собственные профессиональные дефициты и выстроить пути их решения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121337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Трудности, возникшие при разработке и реализации проектов образовательных со-</a:t>
            </a:r>
            <a:r>
              <a:rPr lang="ru-RU" dirty="0" err="1" smtClean="0"/>
              <a:t>бытий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п</a:t>
            </a:r>
            <a:r>
              <a:rPr lang="ru-RU" dirty="0" smtClean="0"/>
              <a:t>рактическая реализация требований по организации учебной деятельности в рамках </a:t>
            </a:r>
            <a:r>
              <a:rPr lang="ru-RU" dirty="0" err="1" smtClean="0"/>
              <a:t>деятельностного</a:t>
            </a:r>
            <a:r>
              <a:rPr lang="ru-RU" dirty="0" smtClean="0"/>
              <a:t> подхода</a:t>
            </a:r>
          </a:p>
          <a:p>
            <a:r>
              <a:rPr lang="ru-RU" dirty="0"/>
              <a:t>п</a:t>
            </a:r>
            <a:r>
              <a:rPr lang="ru-RU" dirty="0" smtClean="0"/>
              <a:t>ланирование педагогом собственной деятельности по формированию у учащихся УУД, по организации способов формирования умения учиться</a:t>
            </a:r>
          </a:p>
          <a:p>
            <a:r>
              <a:rPr lang="ru-RU" dirty="0"/>
              <a:t>т</a:t>
            </a:r>
            <a:r>
              <a:rPr lang="ru-RU" dirty="0" smtClean="0"/>
              <a:t>рудности в организации и проведении иных форм учения</a:t>
            </a:r>
          </a:p>
          <a:p>
            <a:r>
              <a:rPr lang="ru-RU" dirty="0" smtClean="0"/>
              <a:t>Соотнесение цели проектируемого со-бытия с образовательными результатами и анализ достигнутых результатов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8633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</a:t>
            </a:r>
            <a:r>
              <a:rPr lang="ru-RU" dirty="0" err="1" smtClean="0"/>
              <a:t>тьюторского</a:t>
            </a:r>
            <a:r>
              <a:rPr lang="ru-RU" dirty="0" smtClean="0"/>
              <a:t> </a:t>
            </a:r>
            <a:r>
              <a:rPr lang="ru-RU" dirty="0" err="1" smtClean="0"/>
              <a:t>сопрОвождения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 smtClean="0"/>
              <a:t>Обучено 46 учителей начальных классов из 15 образовательных учреждений муниципального района. Разработано 6 индивидуальных и 16 групповых проектов образовательных со-</a:t>
            </a:r>
            <a:r>
              <a:rPr lang="ru-RU" b="1" dirty="0" err="1" smtClean="0"/>
              <a:t>бытий</a:t>
            </a:r>
            <a:r>
              <a:rPr lang="ru-RU" b="1" dirty="0" smtClean="0"/>
              <a:t>.</a:t>
            </a:r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91188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Достижения («приращения») сопровождаемых педагогов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 -п</a:t>
            </a:r>
            <a:r>
              <a:rPr lang="ru-RU" dirty="0" smtClean="0"/>
              <a:t>онимание психолого-педагогических основ</a:t>
            </a:r>
            <a:r>
              <a:rPr lang="en-US" dirty="0" smtClean="0"/>
              <a:t> </a:t>
            </a:r>
            <a:r>
              <a:rPr lang="ru-RU" dirty="0" smtClean="0"/>
              <a:t>учебной деятельности современного младшего школьника</a:t>
            </a:r>
          </a:p>
          <a:p>
            <a:pPr marL="0" indent="0">
              <a:buNone/>
            </a:pPr>
            <a:r>
              <a:rPr lang="ru-RU" dirty="0" smtClean="0"/>
              <a:t>-знание компонентов учебной деятельности и готовность к практической работе по их формированию</a:t>
            </a:r>
          </a:p>
          <a:p>
            <a:pPr marL="0" indent="0">
              <a:buNone/>
            </a:pPr>
            <a:r>
              <a:rPr lang="ru-RU" dirty="0" smtClean="0"/>
              <a:t>-знакомство с новой формой организации образовательного процесса</a:t>
            </a:r>
            <a:r>
              <a:rPr lang="ru-RU" b="1" dirty="0" smtClean="0"/>
              <a:t>-образовательное со-бытие</a:t>
            </a:r>
          </a:p>
          <a:p>
            <a:pPr marL="0" indent="0">
              <a:buNone/>
            </a:pPr>
            <a:r>
              <a:rPr lang="ru-RU" b="1" dirty="0" smtClean="0"/>
              <a:t>-</a:t>
            </a:r>
            <a:r>
              <a:rPr lang="ru-RU" dirty="0" smtClean="0"/>
              <a:t>разработка и реализация проекта образовательного со-бытия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151966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Тематика проектов образовательных со-</a:t>
            </a:r>
            <a:r>
              <a:rPr lang="ru-RU" dirty="0" err="1" smtClean="0"/>
              <a:t>бытий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Что делать, чтобы зубы не болели ?</a:t>
            </a:r>
          </a:p>
          <a:p>
            <a:r>
              <a:rPr lang="ru-RU" dirty="0" smtClean="0"/>
              <a:t>Изготовление волшебного кристалла</a:t>
            </a:r>
          </a:p>
          <a:p>
            <a:r>
              <a:rPr lang="ru-RU" dirty="0" smtClean="0"/>
              <a:t>Красная книга</a:t>
            </a:r>
          </a:p>
          <a:p>
            <a:r>
              <a:rPr lang="ru-RU" dirty="0" smtClean="0"/>
              <a:t>Рамка для осенней фотовыставки</a:t>
            </a:r>
          </a:p>
          <a:p>
            <a:r>
              <a:rPr lang="ru-RU" dirty="0" smtClean="0"/>
              <a:t>Как подготовить праздник ?</a:t>
            </a:r>
          </a:p>
          <a:p>
            <a:r>
              <a:rPr lang="ru-RU" dirty="0" smtClean="0"/>
              <a:t>Краски осени</a:t>
            </a:r>
          </a:p>
          <a:p>
            <a:r>
              <a:rPr lang="ru-RU" dirty="0" smtClean="0"/>
              <a:t>Как загадку сочинить ?</a:t>
            </a:r>
          </a:p>
          <a:p>
            <a:r>
              <a:rPr lang="ru-RU" dirty="0" smtClean="0"/>
              <a:t>Радуга-это чудо природы</a:t>
            </a:r>
          </a:p>
          <a:p>
            <a:r>
              <a:rPr lang="ru-RU" dirty="0" smtClean="0"/>
              <a:t>Как понять, что творится у друга на душе ?</a:t>
            </a:r>
          </a:p>
          <a:p>
            <a:r>
              <a:rPr lang="ru-RU" dirty="0" smtClean="0"/>
              <a:t>Что такое вода ?</a:t>
            </a:r>
          </a:p>
          <a:p>
            <a:r>
              <a:rPr lang="ru-RU" dirty="0" smtClean="0"/>
              <a:t>Где растёт хлеб ?</a:t>
            </a:r>
          </a:p>
          <a:p>
            <a:r>
              <a:rPr lang="ru-RU" dirty="0" smtClean="0"/>
              <a:t>Притяжение земли</a:t>
            </a:r>
          </a:p>
          <a:p>
            <a:r>
              <a:rPr lang="ru-RU" dirty="0" smtClean="0"/>
              <a:t>Пчёлы</a:t>
            </a:r>
          </a:p>
          <a:p>
            <a:r>
              <a:rPr lang="ru-RU" dirty="0" smtClean="0"/>
              <a:t>Зачем слону хобот ?.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0286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Самые яркие со-бытия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1.Изготовление игрушки для малышей( </a:t>
            </a:r>
            <a:r>
              <a:rPr lang="ru-RU" dirty="0" err="1" smtClean="0"/>
              <a:t>Жирякова</a:t>
            </a:r>
            <a:r>
              <a:rPr lang="ru-RU" dirty="0" smtClean="0"/>
              <a:t> Л.А., МОУ СОШ № 1)</a:t>
            </a:r>
          </a:p>
          <a:p>
            <a:pPr marL="0" indent="0">
              <a:buNone/>
            </a:pPr>
            <a:r>
              <a:rPr lang="ru-RU" dirty="0" smtClean="0"/>
              <a:t>2.,3.,4.,5 – групповые проекты педагогов МОУ СОШ № 1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6.Красная книга(МОУ </a:t>
            </a:r>
            <a:r>
              <a:rPr lang="ru-RU" dirty="0" err="1" smtClean="0"/>
              <a:t>Вышеславская</a:t>
            </a:r>
            <a:r>
              <a:rPr lang="ru-RU" dirty="0" smtClean="0"/>
              <a:t> ООШ)</a:t>
            </a:r>
          </a:p>
          <a:p>
            <a:pPr marL="0" indent="0">
              <a:buNone/>
            </a:pPr>
            <a:r>
              <a:rPr lang="ru-RU" dirty="0" smtClean="0"/>
              <a:t>7.Притяжение земли(МОБУ СОШ № 6)</a:t>
            </a:r>
          </a:p>
          <a:p>
            <a:pPr marL="0" indent="0">
              <a:buNone/>
            </a:pPr>
            <a:r>
              <a:rPr lang="ru-RU" dirty="0" smtClean="0"/>
              <a:t>   Что делать, чтобы зубы не болели?(МОБУ Полянская ООШ)</a:t>
            </a:r>
          </a:p>
          <a:p>
            <a:pPr marL="0" indent="0">
              <a:buNone/>
            </a:pPr>
            <a:r>
              <a:rPr lang="ru-RU" dirty="0" smtClean="0"/>
              <a:t>8.Как сочинить загадку?(МОУ СОШ № 3)</a:t>
            </a:r>
          </a:p>
          <a:p>
            <a:pPr marL="0" indent="0">
              <a:buNone/>
            </a:pPr>
            <a:r>
              <a:rPr lang="ru-RU" dirty="0" smtClean="0"/>
              <a:t>9.Как подготовить праздник?(МОУ СОШ № 3)</a:t>
            </a:r>
          </a:p>
          <a:p>
            <a:pPr marL="0" indent="0">
              <a:buNone/>
            </a:pPr>
            <a:r>
              <a:rPr lang="ru-RU" dirty="0" smtClean="0"/>
              <a:t>10.Рамка для фотовыставки( Петрова О.А., МОБУ СОШ № 3   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7495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Что лично </a:t>
            </a:r>
            <a:r>
              <a:rPr lang="ru-RU" dirty="0" smtClean="0"/>
              <a:t>нам </a:t>
            </a:r>
            <a:r>
              <a:rPr lang="ru-RU" dirty="0" smtClean="0"/>
              <a:t>дало </a:t>
            </a:r>
            <a:r>
              <a:rPr lang="ru-RU" dirty="0" err="1" smtClean="0"/>
              <a:t>тьюторство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Совершенствование технологии работы </a:t>
            </a:r>
            <a:r>
              <a:rPr lang="ru-RU" dirty="0" err="1" smtClean="0"/>
              <a:t>тьютора</a:t>
            </a:r>
            <a:endParaRPr lang="ru-RU" dirty="0" smtClean="0"/>
          </a:p>
          <a:p>
            <a:r>
              <a:rPr lang="ru-RU" dirty="0" smtClean="0"/>
              <a:t>Создание портфолио </a:t>
            </a:r>
            <a:r>
              <a:rPr lang="ru-RU" dirty="0" err="1" smtClean="0"/>
              <a:t>тьютора</a:t>
            </a:r>
            <a:r>
              <a:rPr lang="ru-RU" dirty="0" smtClean="0"/>
              <a:t> по теме ППК «ФГОС НОО: особенности организации учебной деятельности»</a:t>
            </a:r>
          </a:p>
          <a:p>
            <a:r>
              <a:rPr lang="ru-RU" dirty="0" smtClean="0"/>
              <a:t>Планирование последующей работы («последействие») с учителями начальных классов образовательных учреждений МР </a:t>
            </a:r>
          </a:p>
        </p:txBody>
      </p:sp>
    </p:spTree>
    <p:extLst>
      <p:ext uri="{BB962C8B-B14F-4D97-AF65-F5344CB8AC3E}">
        <p14:creationId xmlns:p14="http://schemas.microsoft.com/office/powerpoint/2010/main" val="30966438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442</Words>
  <Application>Microsoft Office PowerPoint</Application>
  <PresentationFormat>Экран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Тьюторская практика сопровождения разработки и реализации проектов образовательных со-бытий </vt:lpstr>
      <vt:lpstr>Общие сведения</vt:lpstr>
      <vt:lpstr>Тенденции профессионального развития педагогов группы</vt:lpstr>
      <vt:lpstr>Трудности, возникшие при разработке и реализации проектов образовательных со-бытий</vt:lpstr>
      <vt:lpstr>Результаты тьюторского сопрОвождения</vt:lpstr>
      <vt:lpstr>Достижения («приращения») сопровождаемых педагогов</vt:lpstr>
      <vt:lpstr>Тематика проектов образовательных со-бытий</vt:lpstr>
      <vt:lpstr>Самые яркие со-бытия</vt:lpstr>
      <vt:lpstr>Что лично нам дало тьюторство:</vt:lpstr>
      <vt:lpstr>Спасибо….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Тьюторская практика сопровождения разработки и реализации проектов образовательных со-бытий </dc:title>
  <dc:creator>Ольга Вячеславовна Тихомирова</dc:creator>
  <cp:lastModifiedBy>методист</cp:lastModifiedBy>
  <cp:revision>19</cp:revision>
  <dcterms:created xsi:type="dcterms:W3CDTF">2014-11-17T09:40:32Z</dcterms:created>
  <dcterms:modified xsi:type="dcterms:W3CDTF">2014-12-14T13:38:00Z</dcterms:modified>
</cp:coreProperties>
</file>