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90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6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0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5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5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80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2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2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DD098-96CB-4CFD-828F-9EBECFA8B9C6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1F697-EA34-4424-9DDD-10B143E9F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3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6;&#1077;&#1082;&#1090;_&#1089;&#1086;-&#1073;&#1099;&#1090;&#1080;&#1103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354330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Исторические события в образовательных со-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бытиях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младших школьников</a:t>
            </a:r>
            <a:r>
              <a:rPr lang="ru-RU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 smtClean="0"/>
              <a:t>Бородкина Н. В. </a:t>
            </a:r>
            <a:r>
              <a:rPr lang="ru-RU" dirty="0" err="1" smtClean="0"/>
              <a:t>к.и.н</a:t>
            </a:r>
            <a:r>
              <a:rPr lang="ru-RU" dirty="0" smtClean="0"/>
              <a:t>., доцент ГОАУ ЯО КНО </a:t>
            </a:r>
          </a:p>
          <a:p>
            <a:pPr algn="r"/>
            <a:r>
              <a:rPr lang="ru-RU" dirty="0" smtClean="0"/>
              <a:t>Соловьев Я. С. </a:t>
            </a:r>
            <a:r>
              <a:rPr lang="ru-RU" dirty="0" err="1" smtClean="0"/>
              <a:t>к.п.н</a:t>
            </a:r>
            <a:r>
              <a:rPr lang="ru-RU" dirty="0" smtClean="0"/>
              <a:t>, доцент КНО ГОАУ ЯО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3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spc="-4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Организация совместной деятельности 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/>
            </a:r>
            <a:b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50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Интересных событий!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/>
              <a:t>borodkinanv@mail.ru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37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образовательное со-бытие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«со-бытие» и ввел этот термин в психологию, имея в виду общность бытия двух людей. Данная общность вырастает из понятия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коммунитас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неструктурированной общности, то есть вырастает из жизни не рядом, а вместе (слова выделены В. И.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Слободчиковым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Фундаментальными понятиями любого объединения, в том числе и со-бытийного становятся связи и отношения. Со-бытие, как форма социальной организованности людей, ориентировано на совместную деятельность, которая становится «главным интегрирующим фактором». </a:t>
            </a:r>
          </a:p>
          <a:p>
            <a:pPr marL="0" indent="0" algn="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 И.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Слободчиков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40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образовательного со-бытия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Со-деятельность</a:t>
            </a:r>
          </a:p>
          <a:p>
            <a:pPr marL="0" indent="0"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Со-коммуникация</a:t>
            </a:r>
          </a:p>
          <a:p>
            <a:pPr marL="0" indent="0"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Со-эмоция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43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восприятия исторических событий </a:t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младшими школьниками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885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Проблематизация  действительности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Проблематизация действительности младших школьников имеет «практическую» направленность, то есть ориентирована не просто на разрешение проблемы, но и на обличение ее в конкретный социально значимый продукт</a:t>
            </a:r>
          </a:p>
          <a:p>
            <a:pPr marL="0" indent="0"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6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восприятия исторических событий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младшими школьниками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Особенности мышления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стадии развития детского мышления по Ж. Пиаже: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 err="1" smtClean="0">
                <a:effectLst/>
              </a:rPr>
              <a:t>предоперациональное</a:t>
            </a:r>
            <a:r>
              <a:rPr lang="ru-RU" sz="2400" dirty="0" smtClean="0">
                <a:effectLst/>
              </a:rPr>
              <a:t>, возраст 2-7 лет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 smtClean="0">
                <a:effectLst/>
              </a:rPr>
              <a:t>конкретно-</a:t>
            </a:r>
            <a:r>
              <a:rPr lang="ru-RU" sz="2400" dirty="0" err="1" smtClean="0">
                <a:effectLst/>
              </a:rPr>
              <a:t>операциональное</a:t>
            </a:r>
            <a:r>
              <a:rPr lang="ru-RU" sz="2400" dirty="0" smtClean="0">
                <a:effectLst/>
              </a:rPr>
              <a:t>, возраст 7-11 лет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 smtClean="0">
                <a:effectLst/>
              </a:rPr>
              <a:t>формально-</a:t>
            </a:r>
            <a:r>
              <a:rPr lang="ru-RU" sz="2400" dirty="0" err="1" smtClean="0">
                <a:effectLst/>
              </a:rPr>
              <a:t>операциональное</a:t>
            </a:r>
            <a:r>
              <a:rPr lang="ru-RU" sz="2400" dirty="0" smtClean="0">
                <a:effectLst/>
              </a:rPr>
              <a:t>, возраст 11-16 лет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конкретно-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операциональной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стадии дети 7-11 лет способны логически мыслить и объяснять последовательность своих доказательств. Они могут предполагать и предвидеть.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бстрактная мысль очень ограничена и связана с конкретикой.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1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восприятия исторических событий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младшими школьниками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Особенности воображения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ереход к более правильному и полному отражению действительности, переход от простого произвольного комбинирования представлений к комбинированию логически аргументированному.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трогий отбор материала, пригодного для игры. Отбор этот производится по принципу максимальной близости, с точки зрения ребенка, этого материала к настоящим предметам, по принципу возможности производить с ним настоящие 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22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Специфика учения истории младших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?</a:t>
            </a:r>
          </a:p>
          <a:p>
            <a:r>
              <a:rPr lang="ru-RU" dirty="0" smtClean="0"/>
              <a:t>?</a:t>
            </a:r>
          </a:p>
          <a:p>
            <a:r>
              <a:rPr lang="ru-RU" dirty="0" smtClean="0"/>
              <a:t>?</a:t>
            </a:r>
          </a:p>
          <a:p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516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образовательного со-бытия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образовательные результаты (на 1 класс):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Называют и обосновывают выбор, апеллируя к личному опыту любимых сказочных героев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Составляют «портрет» сказочного героя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Называют особенности, присущие жанру сказки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Называют и выбирают с помощью учителя наиболее доступные информационные источники о жизни и деяниях Александра Невского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Читают и находят главную мысль в адаптированном тексте об Александре Невском, который может быть представлен в учебнике по литературному чтению или окружающему миру, книгах для детей, детских справочниках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Коллективно сочиняют сказку про Александра Невского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01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Aft>
                <a:spcPts val="0"/>
              </a:spcAft>
              <a:buNone/>
            </a:pPr>
            <a:r>
              <a:rPr lang="ru-RU" spc="-4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способствовать коллективному сочинению сказки про Александра Невского, предоставляя свободу выбора информационного источника.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412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404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Исторические события в образовательных со-бытиях для младших школьников </vt:lpstr>
      <vt:lpstr>Что такое образовательное со-бытие</vt:lpstr>
      <vt:lpstr>Признаки образовательного со-бытия</vt:lpstr>
      <vt:lpstr>Особенности восприятия исторических событий  младшими школьниками</vt:lpstr>
      <vt:lpstr>Особенности восприятия исторических событий  младшими школьниками</vt:lpstr>
      <vt:lpstr>Особенности восприятия исторических событий  младшими школьниками</vt:lpstr>
      <vt:lpstr>Специфика учения истории младших школьников</vt:lpstr>
      <vt:lpstr>Пример образовательного со-бытия </vt:lpstr>
      <vt:lpstr>Презентация PowerPoint</vt:lpstr>
      <vt:lpstr>Презентация PowerPoint</vt:lpstr>
      <vt:lpstr>Интересных событий!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Исторические события в образовательных со-бытиях для младших школьников </dc:title>
  <dc:creator>Наталья Вячеславовна Бородкина</dc:creator>
  <cp:lastModifiedBy>Наталья Вячеславовна Бородкина</cp:lastModifiedBy>
  <cp:revision>6</cp:revision>
  <dcterms:created xsi:type="dcterms:W3CDTF">2015-11-05T09:28:24Z</dcterms:created>
  <dcterms:modified xsi:type="dcterms:W3CDTF">2015-11-05T10:05:39Z</dcterms:modified>
</cp:coreProperties>
</file>