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9"/>
  </p:notesMasterIdLst>
  <p:sldIdLst>
    <p:sldId id="256" r:id="rId2"/>
    <p:sldId id="329" r:id="rId3"/>
    <p:sldId id="331" r:id="rId4"/>
    <p:sldId id="332" r:id="rId5"/>
    <p:sldId id="333" r:id="rId6"/>
    <p:sldId id="328" r:id="rId7"/>
    <p:sldId id="33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111" d="100"/>
          <a:sy n="111" d="100"/>
        </p:scale>
        <p:origin x="-9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560C1D-4AD0-41FD-B399-E8BC9B64BC1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ECA50BB-966E-43BC-BC2C-946B6B76ACB8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rPr>
            <a:t>Учебный материал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rPr>
            <a:t>(тексты)</a:t>
          </a:r>
        </a:p>
      </dgm:t>
    </dgm:pt>
    <dgm:pt modelId="{C22C54C2-C9CD-49CC-98FC-BD730237A01D}" type="parTrans" cxnId="{916E88F0-C4F4-4D41-B9D6-835640F722B7}">
      <dgm:prSet/>
      <dgm:spPr/>
      <dgm:t>
        <a:bodyPr/>
        <a:lstStyle/>
        <a:p>
          <a:endParaRPr lang="ru-RU"/>
        </a:p>
      </dgm:t>
    </dgm:pt>
    <dgm:pt modelId="{661560AC-2390-4F52-982E-CB41D4E4B04D}" type="sibTrans" cxnId="{916E88F0-C4F4-4D41-B9D6-835640F722B7}">
      <dgm:prSet/>
      <dgm:spPr/>
      <dgm:t>
        <a:bodyPr/>
        <a:lstStyle/>
        <a:p>
          <a:endParaRPr lang="ru-RU"/>
        </a:p>
      </dgm:t>
    </dgm:pt>
    <dgm:pt modelId="{06DACCCA-E535-4C1C-883A-9C8ED4E33CFC}">
      <dgm:prSet/>
      <dgm:spPr>
        <a:solidFill>
          <a:schemeClr val="accent1">
            <a:lumMod val="20000"/>
            <a:lumOff val="80000"/>
          </a:schemeClr>
        </a:solidFill>
        <a:ln>
          <a:solidFill>
            <a:srgbClr val="FFFFFF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rPr>
            <a:t>Методика освоения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rPr>
            <a:t>предмета</a:t>
          </a:r>
        </a:p>
      </dgm:t>
    </dgm:pt>
    <dgm:pt modelId="{C9867E29-5B33-4B83-A6D6-DFE57F81DCE3}" type="parTrans" cxnId="{6A81127E-2D68-4EF0-997F-2373BAF79FFC}">
      <dgm:prSet/>
      <dgm:spPr/>
      <dgm:t>
        <a:bodyPr/>
        <a:lstStyle/>
        <a:p>
          <a:endParaRPr lang="ru-RU"/>
        </a:p>
      </dgm:t>
    </dgm:pt>
    <dgm:pt modelId="{04DF6713-23E8-449B-AF16-EC57A1511EBB}" type="sibTrans" cxnId="{6A81127E-2D68-4EF0-997F-2373BAF79FFC}">
      <dgm:prSet/>
      <dgm:spPr/>
      <dgm:t>
        <a:bodyPr/>
        <a:lstStyle/>
        <a:p>
          <a:endParaRPr lang="ru-RU"/>
        </a:p>
      </dgm:t>
    </dgm:pt>
    <dgm:pt modelId="{B45480C3-391C-41F8-A29E-82F5744C8CE8}">
      <dgm:prSet/>
      <dgm:spPr>
        <a:solidFill>
          <a:schemeClr val="accent1">
            <a:lumMod val="20000"/>
            <a:lumOff val="80000"/>
          </a:schemeClr>
        </a:solidFill>
        <a:ln>
          <a:solidFill>
            <a:srgbClr val="FFFFFF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rPr>
            <a:t>Стратегии общения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rPr>
            <a:t>(формы уроков)</a:t>
          </a:r>
        </a:p>
      </dgm:t>
    </dgm:pt>
    <dgm:pt modelId="{CE2DC944-0885-4D64-8195-F30888B17F55}" type="parTrans" cxnId="{605C7E7D-2733-4720-B860-180C282C20FF}">
      <dgm:prSet/>
      <dgm:spPr/>
      <dgm:t>
        <a:bodyPr/>
        <a:lstStyle/>
        <a:p>
          <a:endParaRPr lang="ru-RU"/>
        </a:p>
      </dgm:t>
    </dgm:pt>
    <dgm:pt modelId="{39775CE7-3735-4EB4-8DA7-649669FB82AF}" type="sibTrans" cxnId="{605C7E7D-2733-4720-B860-180C282C20FF}">
      <dgm:prSet/>
      <dgm:spPr/>
      <dgm:t>
        <a:bodyPr/>
        <a:lstStyle/>
        <a:p>
          <a:endParaRPr lang="ru-RU"/>
        </a:p>
      </dgm:t>
    </dgm:pt>
    <dgm:pt modelId="{50FAE636-8CBC-4352-AF25-FF15C2B20994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rPr>
            <a:t>Учебная деятельность</a:t>
          </a:r>
        </a:p>
      </dgm:t>
    </dgm:pt>
    <dgm:pt modelId="{55E59E4C-AE4E-4E8C-BFC7-E02794F7EC51}" type="parTrans" cxnId="{57114286-4A8A-4096-8E88-DED888C78A22}">
      <dgm:prSet/>
      <dgm:spPr/>
      <dgm:t>
        <a:bodyPr/>
        <a:lstStyle/>
        <a:p>
          <a:endParaRPr lang="ru-RU"/>
        </a:p>
      </dgm:t>
    </dgm:pt>
    <dgm:pt modelId="{A1A4809A-B832-4F6A-93A5-22C1BDBB32D9}" type="sibTrans" cxnId="{57114286-4A8A-4096-8E88-DED888C78A22}">
      <dgm:prSet/>
      <dgm:spPr/>
      <dgm:t>
        <a:bodyPr/>
        <a:lstStyle/>
        <a:p>
          <a:endParaRPr lang="ru-RU"/>
        </a:p>
      </dgm:t>
    </dgm:pt>
    <dgm:pt modelId="{A6D737AE-18F7-44BA-9EBF-877FE00D95BA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rPr>
            <a:t>Теоретические основы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rPr>
            <a:t>литературы</a:t>
          </a:r>
        </a:p>
      </dgm:t>
    </dgm:pt>
    <dgm:pt modelId="{A2BF4DD0-7878-48AE-A933-2722F884A8CC}" type="parTrans" cxnId="{51A5CEC6-59F1-4D2D-9FDF-67D5638F0D4E}">
      <dgm:prSet/>
      <dgm:spPr/>
      <dgm:t>
        <a:bodyPr/>
        <a:lstStyle/>
        <a:p>
          <a:endParaRPr lang="ru-RU"/>
        </a:p>
      </dgm:t>
    </dgm:pt>
    <dgm:pt modelId="{394BE592-0C85-4AAA-BCB0-18E0C278698A}" type="sibTrans" cxnId="{51A5CEC6-59F1-4D2D-9FDF-67D5638F0D4E}">
      <dgm:prSet/>
      <dgm:spPr/>
      <dgm:t>
        <a:bodyPr/>
        <a:lstStyle/>
        <a:p>
          <a:endParaRPr lang="ru-RU"/>
        </a:p>
      </dgm:t>
    </dgm:pt>
    <dgm:pt modelId="{D52E7053-2CBF-432D-B00E-B430D0A0838D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rPr>
            <a:t>Психолого-педагогическое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rPr>
            <a:t> обоснование</a:t>
          </a:r>
        </a:p>
      </dgm:t>
    </dgm:pt>
    <dgm:pt modelId="{43760B5E-B2C1-4B78-B59C-94801D9307C2}" type="parTrans" cxnId="{5D18965A-13B9-46FC-B2D4-9C3D0B6A472C}">
      <dgm:prSet/>
      <dgm:spPr/>
      <dgm:t>
        <a:bodyPr/>
        <a:lstStyle/>
        <a:p>
          <a:endParaRPr lang="ru-RU"/>
        </a:p>
      </dgm:t>
    </dgm:pt>
    <dgm:pt modelId="{CB78E77A-4104-4694-BAAE-2DA70B85F47F}" type="sibTrans" cxnId="{5D18965A-13B9-46FC-B2D4-9C3D0B6A472C}">
      <dgm:prSet/>
      <dgm:spPr/>
      <dgm:t>
        <a:bodyPr/>
        <a:lstStyle/>
        <a:p>
          <a:endParaRPr lang="ru-RU"/>
        </a:p>
      </dgm:t>
    </dgm:pt>
    <dgm:pt modelId="{ECE3F481-9A3B-4E28-9AB4-E963DABD5888}" type="pres">
      <dgm:prSet presAssocID="{93560C1D-4AD0-41FD-B399-E8BC9B64BC1A}" presName="Name0" presStyleCnt="0">
        <dgm:presLayoutVars>
          <dgm:dir/>
          <dgm:animLvl val="lvl"/>
          <dgm:resizeHandles val="exact"/>
        </dgm:presLayoutVars>
      </dgm:prSet>
      <dgm:spPr/>
    </dgm:pt>
    <dgm:pt modelId="{D4E0DE35-E58E-4172-A920-31A33163B0BB}" type="pres">
      <dgm:prSet presAssocID="{3ECA50BB-966E-43BC-BC2C-946B6B76ACB8}" presName="Name8" presStyleCnt="0"/>
      <dgm:spPr/>
    </dgm:pt>
    <dgm:pt modelId="{B4E0EBF2-B0B3-4A10-8F97-2C4ADDA05FFC}" type="pres">
      <dgm:prSet presAssocID="{3ECA50BB-966E-43BC-BC2C-946B6B76ACB8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6EF39-8336-44CF-A4F8-0E35909DFC26}" type="pres">
      <dgm:prSet presAssocID="{3ECA50BB-966E-43BC-BC2C-946B6B76AC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21651-A33C-4C62-8279-D194F3A9B5AE}" type="pres">
      <dgm:prSet presAssocID="{06DACCCA-E535-4C1C-883A-9C8ED4E33CFC}" presName="Name8" presStyleCnt="0"/>
      <dgm:spPr/>
    </dgm:pt>
    <dgm:pt modelId="{9031E3AF-CECE-4BED-973B-EA85903BA082}" type="pres">
      <dgm:prSet presAssocID="{06DACCCA-E535-4C1C-883A-9C8ED4E33CFC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77959-066F-4F7A-A684-476743F4AC9B}" type="pres">
      <dgm:prSet presAssocID="{06DACCCA-E535-4C1C-883A-9C8ED4E33CF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5934D-BA8E-4895-9A6D-DC548EF99FE4}" type="pres">
      <dgm:prSet presAssocID="{B45480C3-391C-41F8-A29E-82F5744C8CE8}" presName="Name8" presStyleCnt="0"/>
      <dgm:spPr/>
    </dgm:pt>
    <dgm:pt modelId="{34DE572C-F624-44BF-A0F4-2D32642AC81A}" type="pres">
      <dgm:prSet presAssocID="{B45480C3-391C-41F8-A29E-82F5744C8CE8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2659C-8FDB-4620-B030-EC0A6A7E2005}" type="pres">
      <dgm:prSet presAssocID="{B45480C3-391C-41F8-A29E-82F5744C8CE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3CB0C1-D023-41DD-BBDC-64FD0E2003A3}" type="pres">
      <dgm:prSet presAssocID="{50FAE636-8CBC-4352-AF25-FF15C2B20994}" presName="Name8" presStyleCnt="0"/>
      <dgm:spPr/>
    </dgm:pt>
    <dgm:pt modelId="{08EBC65D-3257-46F6-9BC0-1E6FA3A2F34B}" type="pres">
      <dgm:prSet presAssocID="{50FAE636-8CBC-4352-AF25-FF15C2B20994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C9309-1336-44C8-A170-59EE60564CC5}" type="pres">
      <dgm:prSet presAssocID="{50FAE636-8CBC-4352-AF25-FF15C2B2099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69EAA-16A6-4C95-9AE5-49452686C687}" type="pres">
      <dgm:prSet presAssocID="{A6D737AE-18F7-44BA-9EBF-877FE00D95BA}" presName="Name8" presStyleCnt="0"/>
      <dgm:spPr/>
    </dgm:pt>
    <dgm:pt modelId="{01BC71C9-D514-4D97-BB35-D65E232BC144}" type="pres">
      <dgm:prSet presAssocID="{A6D737AE-18F7-44BA-9EBF-877FE00D95BA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6D780-96B3-4ED7-8F51-E756050CD037}" type="pres">
      <dgm:prSet presAssocID="{A6D737AE-18F7-44BA-9EBF-877FE00D95B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A948B-8C22-4FDF-A19A-A1BD744C2B7B}" type="pres">
      <dgm:prSet presAssocID="{D52E7053-2CBF-432D-B00E-B430D0A0838D}" presName="Name8" presStyleCnt="0"/>
      <dgm:spPr/>
    </dgm:pt>
    <dgm:pt modelId="{29996E98-DC72-413C-AF5A-6A9DEBC9B73A}" type="pres">
      <dgm:prSet presAssocID="{D52E7053-2CBF-432D-B00E-B430D0A0838D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F2FFB-D8C7-418E-B709-43CFBFBA8859}" type="pres">
      <dgm:prSet presAssocID="{D52E7053-2CBF-432D-B00E-B430D0A0838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76D616-8B49-4016-9D63-122045644F7E}" type="presOf" srcId="{3ECA50BB-966E-43BC-BC2C-946B6B76ACB8}" destId="{B4E0EBF2-B0B3-4A10-8F97-2C4ADDA05FFC}" srcOrd="0" destOrd="0" presId="urn:microsoft.com/office/officeart/2005/8/layout/pyramid1"/>
    <dgm:cxn modelId="{0C0FB5B1-8513-49E0-A400-631A45D34A36}" type="presOf" srcId="{D52E7053-2CBF-432D-B00E-B430D0A0838D}" destId="{29996E98-DC72-413C-AF5A-6A9DEBC9B73A}" srcOrd="0" destOrd="0" presId="urn:microsoft.com/office/officeart/2005/8/layout/pyramid1"/>
    <dgm:cxn modelId="{605C7E7D-2733-4720-B860-180C282C20FF}" srcId="{93560C1D-4AD0-41FD-B399-E8BC9B64BC1A}" destId="{B45480C3-391C-41F8-A29E-82F5744C8CE8}" srcOrd="2" destOrd="0" parTransId="{CE2DC944-0885-4D64-8195-F30888B17F55}" sibTransId="{39775CE7-3735-4EB4-8DA7-649669FB82AF}"/>
    <dgm:cxn modelId="{5D18965A-13B9-46FC-B2D4-9C3D0B6A472C}" srcId="{93560C1D-4AD0-41FD-B399-E8BC9B64BC1A}" destId="{D52E7053-2CBF-432D-B00E-B430D0A0838D}" srcOrd="5" destOrd="0" parTransId="{43760B5E-B2C1-4B78-B59C-94801D9307C2}" sibTransId="{CB78E77A-4104-4694-BAAE-2DA70B85F47F}"/>
    <dgm:cxn modelId="{8D67C51C-735E-4C61-912D-A7816C30B580}" type="presOf" srcId="{06DACCCA-E535-4C1C-883A-9C8ED4E33CFC}" destId="{9031E3AF-CECE-4BED-973B-EA85903BA082}" srcOrd="0" destOrd="0" presId="urn:microsoft.com/office/officeart/2005/8/layout/pyramid1"/>
    <dgm:cxn modelId="{BCE7278F-86D2-408E-B02A-6254755E3776}" type="presOf" srcId="{50FAE636-8CBC-4352-AF25-FF15C2B20994}" destId="{08EBC65D-3257-46F6-9BC0-1E6FA3A2F34B}" srcOrd="0" destOrd="0" presId="urn:microsoft.com/office/officeart/2005/8/layout/pyramid1"/>
    <dgm:cxn modelId="{C90BFC67-A770-472B-B646-9D5D1A2E15C9}" type="presOf" srcId="{06DACCCA-E535-4C1C-883A-9C8ED4E33CFC}" destId="{AE677959-066F-4F7A-A684-476743F4AC9B}" srcOrd="1" destOrd="0" presId="urn:microsoft.com/office/officeart/2005/8/layout/pyramid1"/>
    <dgm:cxn modelId="{0E916786-234A-4E56-9432-935666458DA4}" type="presOf" srcId="{93560C1D-4AD0-41FD-B399-E8BC9B64BC1A}" destId="{ECE3F481-9A3B-4E28-9AB4-E963DABD5888}" srcOrd="0" destOrd="0" presId="urn:microsoft.com/office/officeart/2005/8/layout/pyramid1"/>
    <dgm:cxn modelId="{5430316A-7394-4DFD-A524-28D6C22834C7}" type="presOf" srcId="{3ECA50BB-966E-43BC-BC2C-946B6B76ACB8}" destId="{5B46EF39-8336-44CF-A4F8-0E35909DFC26}" srcOrd="1" destOrd="0" presId="urn:microsoft.com/office/officeart/2005/8/layout/pyramid1"/>
    <dgm:cxn modelId="{CBCD7D3B-F7EC-45F5-8F53-B71506770763}" type="presOf" srcId="{A6D737AE-18F7-44BA-9EBF-877FE00D95BA}" destId="{E3B6D780-96B3-4ED7-8F51-E756050CD037}" srcOrd="1" destOrd="0" presId="urn:microsoft.com/office/officeart/2005/8/layout/pyramid1"/>
    <dgm:cxn modelId="{6A81127E-2D68-4EF0-997F-2373BAF79FFC}" srcId="{93560C1D-4AD0-41FD-B399-E8BC9B64BC1A}" destId="{06DACCCA-E535-4C1C-883A-9C8ED4E33CFC}" srcOrd="1" destOrd="0" parTransId="{C9867E29-5B33-4B83-A6D6-DFE57F81DCE3}" sibTransId="{04DF6713-23E8-449B-AF16-EC57A1511EBB}"/>
    <dgm:cxn modelId="{E5A0DED6-8B0E-4161-9E0B-EBDCEA59ED09}" type="presOf" srcId="{D52E7053-2CBF-432D-B00E-B430D0A0838D}" destId="{0B5F2FFB-D8C7-418E-B709-43CFBFBA8859}" srcOrd="1" destOrd="0" presId="urn:microsoft.com/office/officeart/2005/8/layout/pyramid1"/>
    <dgm:cxn modelId="{51A5CEC6-59F1-4D2D-9FDF-67D5638F0D4E}" srcId="{93560C1D-4AD0-41FD-B399-E8BC9B64BC1A}" destId="{A6D737AE-18F7-44BA-9EBF-877FE00D95BA}" srcOrd="4" destOrd="0" parTransId="{A2BF4DD0-7878-48AE-A933-2722F884A8CC}" sibTransId="{394BE592-0C85-4AAA-BCB0-18E0C278698A}"/>
    <dgm:cxn modelId="{916E88F0-C4F4-4D41-B9D6-835640F722B7}" srcId="{93560C1D-4AD0-41FD-B399-E8BC9B64BC1A}" destId="{3ECA50BB-966E-43BC-BC2C-946B6B76ACB8}" srcOrd="0" destOrd="0" parTransId="{C22C54C2-C9CD-49CC-98FC-BD730237A01D}" sibTransId="{661560AC-2390-4F52-982E-CB41D4E4B04D}"/>
    <dgm:cxn modelId="{ECEE5492-979D-4A94-A16D-97FB88DD289C}" type="presOf" srcId="{B45480C3-391C-41F8-A29E-82F5744C8CE8}" destId="{D742659C-8FDB-4620-B030-EC0A6A7E2005}" srcOrd="1" destOrd="0" presId="urn:microsoft.com/office/officeart/2005/8/layout/pyramid1"/>
    <dgm:cxn modelId="{57114286-4A8A-4096-8E88-DED888C78A22}" srcId="{93560C1D-4AD0-41FD-B399-E8BC9B64BC1A}" destId="{50FAE636-8CBC-4352-AF25-FF15C2B20994}" srcOrd="3" destOrd="0" parTransId="{55E59E4C-AE4E-4E8C-BFC7-E02794F7EC51}" sibTransId="{A1A4809A-B832-4F6A-93A5-22C1BDBB32D9}"/>
    <dgm:cxn modelId="{8921ADDA-EFCE-4575-903F-2208CC79FE60}" type="presOf" srcId="{B45480C3-391C-41F8-A29E-82F5744C8CE8}" destId="{34DE572C-F624-44BF-A0F4-2D32642AC81A}" srcOrd="0" destOrd="0" presId="urn:microsoft.com/office/officeart/2005/8/layout/pyramid1"/>
    <dgm:cxn modelId="{B83E8E57-AC8D-4325-BA44-B2B9BCB8B3E0}" type="presOf" srcId="{A6D737AE-18F7-44BA-9EBF-877FE00D95BA}" destId="{01BC71C9-D514-4D97-BB35-D65E232BC144}" srcOrd="0" destOrd="0" presId="urn:microsoft.com/office/officeart/2005/8/layout/pyramid1"/>
    <dgm:cxn modelId="{FB0BA261-3408-4A03-9FBC-B962B3CC101A}" type="presOf" srcId="{50FAE636-8CBC-4352-AF25-FF15C2B20994}" destId="{DE2C9309-1336-44C8-A170-59EE60564CC5}" srcOrd="1" destOrd="0" presId="urn:microsoft.com/office/officeart/2005/8/layout/pyramid1"/>
    <dgm:cxn modelId="{C0F5B38B-8ED0-4813-92AF-1DE459697476}" type="presParOf" srcId="{ECE3F481-9A3B-4E28-9AB4-E963DABD5888}" destId="{D4E0DE35-E58E-4172-A920-31A33163B0BB}" srcOrd="0" destOrd="0" presId="urn:microsoft.com/office/officeart/2005/8/layout/pyramid1"/>
    <dgm:cxn modelId="{67C55F5B-7C24-4D6F-93A1-18CD2DD2E698}" type="presParOf" srcId="{D4E0DE35-E58E-4172-A920-31A33163B0BB}" destId="{B4E0EBF2-B0B3-4A10-8F97-2C4ADDA05FFC}" srcOrd="0" destOrd="0" presId="urn:microsoft.com/office/officeart/2005/8/layout/pyramid1"/>
    <dgm:cxn modelId="{1BB638CC-6C46-4D50-AD15-081876D75668}" type="presParOf" srcId="{D4E0DE35-E58E-4172-A920-31A33163B0BB}" destId="{5B46EF39-8336-44CF-A4F8-0E35909DFC26}" srcOrd="1" destOrd="0" presId="urn:microsoft.com/office/officeart/2005/8/layout/pyramid1"/>
    <dgm:cxn modelId="{CB53833D-4C69-4EAA-9520-EC25292813F7}" type="presParOf" srcId="{ECE3F481-9A3B-4E28-9AB4-E963DABD5888}" destId="{CD921651-A33C-4C62-8279-D194F3A9B5AE}" srcOrd="1" destOrd="0" presId="urn:microsoft.com/office/officeart/2005/8/layout/pyramid1"/>
    <dgm:cxn modelId="{A690C4D2-C74C-41C3-B69E-A2687E28EDB6}" type="presParOf" srcId="{CD921651-A33C-4C62-8279-D194F3A9B5AE}" destId="{9031E3AF-CECE-4BED-973B-EA85903BA082}" srcOrd="0" destOrd="0" presId="urn:microsoft.com/office/officeart/2005/8/layout/pyramid1"/>
    <dgm:cxn modelId="{168A0E94-05F5-42E2-8A21-D4761F2791FB}" type="presParOf" srcId="{CD921651-A33C-4C62-8279-D194F3A9B5AE}" destId="{AE677959-066F-4F7A-A684-476743F4AC9B}" srcOrd="1" destOrd="0" presId="urn:microsoft.com/office/officeart/2005/8/layout/pyramid1"/>
    <dgm:cxn modelId="{16241A7A-E194-48E7-9260-26C27F8B9D69}" type="presParOf" srcId="{ECE3F481-9A3B-4E28-9AB4-E963DABD5888}" destId="{BEC5934D-BA8E-4895-9A6D-DC548EF99FE4}" srcOrd="2" destOrd="0" presId="urn:microsoft.com/office/officeart/2005/8/layout/pyramid1"/>
    <dgm:cxn modelId="{14105E28-427D-4947-9015-533C42782D92}" type="presParOf" srcId="{BEC5934D-BA8E-4895-9A6D-DC548EF99FE4}" destId="{34DE572C-F624-44BF-A0F4-2D32642AC81A}" srcOrd="0" destOrd="0" presId="urn:microsoft.com/office/officeart/2005/8/layout/pyramid1"/>
    <dgm:cxn modelId="{2328BE18-409C-4EAA-911C-3CE8BE3E906C}" type="presParOf" srcId="{BEC5934D-BA8E-4895-9A6D-DC548EF99FE4}" destId="{D742659C-8FDB-4620-B030-EC0A6A7E2005}" srcOrd="1" destOrd="0" presId="urn:microsoft.com/office/officeart/2005/8/layout/pyramid1"/>
    <dgm:cxn modelId="{F575E1C8-E74F-47DE-8297-904E01858B7B}" type="presParOf" srcId="{ECE3F481-9A3B-4E28-9AB4-E963DABD5888}" destId="{123CB0C1-D023-41DD-BBDC-64FD0E2003A3}" srcOrd="3" destOrd="0" presId="urn:microsoft.com/office/officeart/2005/8/layout/pyramid1"/>
    <dgm:cxn modelId="{5F62042A-4037-4661-8818-1F2DABBC431A}" type="presParOf" srcId="{123CB0C1-D023-41DD-BBDC-64FD0E2003A3}" destId="{08EBC65D-3257-46F6-9BC0-1E6FA3A2F34B}" srcOrd="0" destOrd="0" presId="urn:microsoft.com/office/officeart/2005/8/layout/pyramid1"/>
    <dgm:cxn modelId="{2E5C64EC-6BE8-4E61-9D59-8BA200DBE5D7}" type="presParOf" srcId="{123CB0C1-D023-41DD-BBDC-64FD0E2003A3}" destId="{DE2C9309-1336-44C8-A170-59EE60564CC5}" srcOrd="1" destOrd="0" presId="urn:microsoft.com/office/officeart/2005/8/layout/pyramid1"/>
    <dgm:cxn modelId="{AA92F376-19BC-4BC4-A9AA-02E2800ADBDE}" type="presParOf" srcId="{ECE3F481-9A3B-4E28-9AB4-E963DABD5888}" destId="{10A69EAA-16A6-4C95-9AE5-49452686C687}" srcOrd="4" destOrd="0" presId="urn:microsoft.com/office/officeart/2005/8/layout/pyramid1"/>
    <dgm:cxn modelId="{6A5A91DF-4DD2-4DA7-A013-C998B815E0E7}" type="presParOf" srcId="{10A69EAA-16A6-4C95-9AE5-49452686C687}" destId="{01BC71C9-D514-4D97-BB35-D65E232BC144}" srcOrd="0" destOrd="0" presId="urn:microsoft.com/office/officeart/2005/8/layout/pyramid1"/>
    <dgm:cxn modelId="{F32C1354-3C49-492B-B392-5D840AB339E2}" type="presParOf" srcId="{10A69EAA-16A6-4C95-9AE5-49452686C687}" destId="{E3B6D780-96B3-4ED7-8F51-E756050CD037}" srcOrd="1" destOrd="0" presId="urn:microsoft.com/office/officeart/2005/8/layout/pyramid1"/>
    <dgm:cxn modelId="{DAAEF680-E346-45B6-9801-906973585253}" type="presParOf" srcId="{ECE3F481-9A3B-4E28-9AB4-E963DABD5888}" destId="{FC3A948B-8C22-4FDF-A19A-A1BD744C2B7B}" srcOrd="5" destOrd="0" presId="urn:microsoft.com/office/officeart/2005/8/layout/pyramid1"/>
    <dgm:cxn modelId="{DB886FD8-E930-45BA-AE15-238CBACB9816}" type="presParOf" srcId="{FC3A948B-8C22-4FDF-A19A-A1BD744C2B7B}" destId="{29996E98-DC72-413C-AF5A-6A9DEBC9B73A}" srcOrd="0" destOrd="0" presId="urn:microsoft.com/office/officeart/2005/8/layout/pyramid1"/>
    <dgm:cxn modelId="{010287E1-4023-4CD6-963E-A948EA96B0F6}" type="presParOf" srcId="{FC3A948B-8C22-4FDF-A19A-A1BD744C2B7B}" destId="{0B5F2FFB-D8C7-418E-B709-43CFBFBA885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0EBF2-B0B3-4A10-8F97-2C4ADDA05FFC}">
      <dsp:nvSpPr>
        <dsp:cNvPr id="0" name=""/>
        <dsp:cNvSpPr/>
      </dsp:nvSpPr>
      <dsp:spPr>
        <a:xfrm>
          <a:off x="3690963" y="0"/>
          <a:ext cx="1476385" cy="929454"/>
        </a:xfrm>
        <a:prstGeom prst="trapezoid">
          <a:avLst>
            <a:gd name="adj" fmla="val 79422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rPr>
            <a:t>Учебный материал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rPr>
            <a:t>(тексты)</a:t>
          </a:r>
        </a:p>
      </dsp:txBody>
      <dsp:txXfrm>
        <a:off x="3690963" y="0"/>
        <a:ext cx="1476385" cy="929454"/>
      </dsp:txXfrm>
    </dsp:sp>
    <dsp:sp modelId="{9031E3AF-CECE-4BED-973B-EA85903BA082}">
      <dsp:nvSpPr>
        <dsp:cNvPr id="0" name=""/>
        <dsp:cNvSpPr/>
      </dsp:nvSpPr>
      <dsp:spPr>
        <a:xfrm>
          <a:off x="2952770" y="929453"/>
          <a:ext cx="2952770" cy="929454"/>
        </a:xfrm>
        <a:prstGeom prst="trapezoid">
          <a:avLst>
            <a:gd name="adj" fmla="val 79422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rPr>
            <a:t>Методика освоения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rPr>
            <a:t>предмета</a:t>
          </a:r>
        </a:p>
      </dsp:txBody>
      <dsp:txXfrm>
        <a:off x="3469505" y="929453"/>
        <a:ext cx="1919300" cy="929454"/>
      </dsp:txXfrm>
    </dsp:sp>
    <dsp:sp modelId="{34DE572C-F624-44BF-A0F4-2D32642AC81A}">
      <dsp:nvSpPr>
        <dsp:cNvPr id="0" name=""/>
        <dsp:cNvSpPr/>
      </dsp:nvSpPr>
      <dsp:spPr>
        <a:xfrm>
          <a:off x="2214578" y="1858908"/>
          <a:ext cx="4429156" cy="929454"/>
        </a:xfrm>
        <a:prstGeom prst="trapezoid">
          <a:avLst>
            <a:gd name="adj" fmla="val 79422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rPr>
            <a:t>Стратегии общения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rPr>
            <a:t>(формы уроков)</a:t>
          </a:r>
        </a:p>
      </dsp:txBody>
      <dsp:txXfrm>
        <a:off x="2989680" y="1858908"/>
        <a:ext cx="2878951" cy="929454"/>
      </dsp:txXfrm>
    </dsp:sp>
    <dsp:sp modelId="{08EBC65D-3257-46F6-9BC0-1E6FA3A2F34B}">
      <dsp:nvSpPr>
        <dsp:cNvPr id="0" name=""/>
        <dsp:cNvSpPr/>
      </dsp:nvSpPr>
      <dsp:spPr>
        <a:xfrm>
          <a:off x="1476385" y="2788362"/>
          <a:ext cx="5905541" cy="929454"/>
        </a:xfrm>
        <a:prstGeom prst="trapezoid">
          <a:avLst>
            <a:gd name="adj" fmla="val 79422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rPr>
            <a:t>Учебная деятельность</a:t>
          </a:r>
        </a:p>
      </dsp:txBody>
      <dsp:txXfrm>
        <a:off x="2509855" y="2788362"/>
        <a:ext cx="3838601" cy="929454"/>
      </dsp:txXfrm>
    </dsp:sp>
    <dsp:sp modelId="{01BC71C9-D514-4D97-BB35-D65E232BC144}">
      <dsp:nvSpPr>
        <dsp:cNvPr id="0" name=""/>
        <dsp:cNvSpPr/>
      </dsp:nvSpPr>
      <dsp:spPr>
        <a:xfrm>
          <a:off x="738192" y="3717816"/>
          <a:ext cx="7381926" cy="929454"/>
        </a:xfrm>
        <a:prstGeom prst="trapezoid">
          <a:avLst>
            <a:gd name="adj" fmla="val 79422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rPr>
            <a:t>Теоретические основы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rPr>
            <a:t>литературы</a:t>
          </a:r>
        </a:p>
      </dsp:txBody>
      <dsp:txXfrm>
        <a:off x="2030029" y="3717816"/>
        <a:ext cx="4798252" cy="929454"/>
      </dsp:txXfrm>
    </dsp:sp>
    <dsp:sp modelId="{29996E98-DC72-413C-AF5A-6A9DEBC9B73A}">
      <dsp:nvSpPr>
        <dsp:cNvPr id="0" name=""/>
        <dsp:cNvSpPr/>
      </dsp:nvSpPr>
      <dsp:spPr>
        <a:xfrm>
          <a:off x="0" y="4647269"/>
          <a:ext cx="8858312" cy="929454"/>
        </a:xfrm>
        <a:prstGeom prst="trapezoid">
          <a:avLst>
            <a:gd name="adj" fmla="val 79422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rPr>
            <a:t>Психолого-педагогическое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rPr>
            <a:t> обоснование</a:t>
          </a:r>
        </a:p>
      </dsp:txBody>
      <dsp:txXfrm>
        <a:off x="1550204" y="4647269"/>
        <a:ext cx="5757902" cy="929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B6DCC-4536-42F3-BD23-CE6D0D2D7D68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87AA7-BDB5-4896-BDF1-B9C7677318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682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C047-71B0-4D6D-8425-A54A42F0DAD3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DFB2E-549E-4F85-AA57-FD6CB77424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C047-71B0-4D6D-8425-A54A42F0DAD3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DFB2E-549E-4F85-AA57-FD6CB7742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C047-71B0-4D6D-8425-A54A42F0DAD3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DFB2E-549E-4F85-AA57-FD6CB7742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C047-71B0-4D6D-8425-A54A42F0DAD3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DFB2E-549E-4F85-AA57-FD6CB77424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C047-71B0-4D6D-8425-A54A42F0DAD3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DFB2E-549E-4F85-AA57-FD6CB7742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C047-71B0-4D6D-8425-A54A42F0DAD3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DFB2E-549E-4F85-AA57-FD6CB77424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C047-71B0-4D6D-8425-A54A42F0DAD3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DFB2E-549E-4F85-AA57-FD6CB77424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C047-71B0-4D6D-8425-A54A42F0DAD3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DFB2E-549E-4F85-AA57-FD6CB7742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C047-71B0-4D6D-8425-A54A42F0DAD3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DFB2E-549E-4F85-AA57-FD6CB7742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C047-71B0-4D6D-8425-A54A42F0DAD3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DFB2E-549E-4F85-AA57-FD6CB7742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C047-71B0-4D6D-8425-A54A42F0DAD3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DFB2E-549E-4F85-AA57-FD6CB77424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65C047-71B0-4D6D-8425-A54A42F0DAD3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FDFB2E-549E-4F85-AA57-FD6CB7742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71601" y="1484783"/>
            <a:ext cx="7128792" cy="2836391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3100" dirty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Реализация </a:t>
            </a:r>
            <a:r>
              <a:rPr lang="ru-RU" sz="3100" dirty="0" err="1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деятельностного</a:t>
            </a:r>
            <a:r>
              <a:rPr lang="ru-RU" sz="3100" dirty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 подхода средствами предметных областей</a:t>
            </a:r>
            <a:br>
              <a:rPr lang="ru-RU" sz="3100" dirty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100" dirty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100" dirty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100" dirty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100" dirty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100" dirty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100" dirty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100" dirty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100" dirty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100" dirty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100" dirty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100" dirty="0" smtClean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100" dirty="0" smtClean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</a:t>
            </a:r>
            <a:r>
              <a:rPr lang="ru-RU" sz="1600" b="0" dirty="0" smtClean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Чижова Ирина Николаевна, КНО </a:t>
            </a:r>
            <a:r>
              <a:rPr lang="ru-RU" sz="1600" b="0" dirty="0" smtClean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ИРО</a:t>
            </a:r>
            <a:r>
              <a:rPr lang="en-US" sz="1600" b="0" dirty="0" smtClean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1600" b="0" dirty="0" smtClean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600" b="0" dirty="0" smtClean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600" b="0" dirty="0" smtClean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600" b="0" dirty="0" smtClean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09.12.15г.</a:t>
            </a: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Деятельностный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подход к обучению младших школьников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Rot="1" noChangeArrowheads="1"/>
          </p:cNvSpPr>
          <p:nvPr>
            <p:ph sz="quarter" idx="13"/>
          </p:nvPr>
        </p:nvSpPr>
        <p:spPr>
          <a:xfrm>
            <a:off x="683568" y="1557898"/>
            <a:ext cx="8064896" cy="369607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dirty="0" smtClean="0"/>
              <a:t>	</a:t>
            </a:r>
            <a:endParaRPr lang="ru-RU" sz="2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это </a:t>
            </a:r>
            <a:r>
              <a:rPr lang="ru-RU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подход к организации </a:t>
            </a:r>
            <a:r>
              <a:rPr lang="ru-RU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процесса</a:t>
            </a:r>
            <a:r>
              <a:rPr lang="ru-RU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обучения, </a:t>
            </a:r>
            <a:endParaRPr lang="ru-RU" sz="28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котором на первый план выходит проблема </a:t>
            </a:r>
            <a:r>
              <a:rPr lang="ru-RU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самоопределения</a:t>
            </a:r>
            <a:r>
              <a:rPr lang="ru-RU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ученика в учебном </a:t>
            </a:r>
            <a:r>
              <a:rPr lang="ru-RU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процессе</a:t>
            </a:r>
            <a:endParaRPr lang="ru-RU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620688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Деятельностный</a:t>
            </a:r>
            <a:r>
              <a:rPr lang="ru-RU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подход –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3" y="188640"/>
            <a:ext cx="1214873" cy="129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01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Rot="1" noChangeArrowheads="1"/>
          </p:cNvSpPr>
          <p:nvPr>
            <p:ph sz="quarter" idx="13"/>
          </p:nvPr>
        </p:nvSpPr>
        <p:spPr>
          <a:xfrm>
            <a:off x="323528" y="1412776"/>
            <a:ext cx="8522022" cy="5064224"/>
          </a:xfrm>
        </p:spPr>
        <p:txBody>
          <a:bodyPr/>
          <a:lstStyle/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solidFill>
                  <a:srgbClr val="404040"/>
                </a:solidFill>
              </a:rPr>
              <a:t>	</a:t>
            </a:r>
            <a:r>
              <a:rPr lang="ru-RU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«…не давать образцов, ставить ребенка в ситуацию, где его привычные способы действия с очевидностью непригодны и мотивировать поиск существенных особенностей новой ситуации, в которой надо действовать – вот основания нетрадиционной педагогики, основанной на психологической теории учебной деятельности…»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0" indent="0"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Г. А. </a:t>
            </a:r>
            <a:r>
              <a:rPr lang="ru-RU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Цукерман</a:t>
            </a:r>
            <a:r>
              <a:rPr lang="ru-RU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доктор психологических наук</a:t>
            </a:r>
          </a:p>
          <a:p>
            <a:pPr marL="0" indent="0"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08842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8218487" cy="995363"/>
          </a:xfrm>
        </p:spPr>
        <p:txBody>
          <a:bodyPr>
            <a:normAutofit fontScale="90000"/>
          </a:bodyPr>
          <a:lstStyle/>
          <a:p>
            <a:pPr marL="0" indent="0" algn="ctr" eaLnBrk="1" hangingPunct="1">
              <a:buNone/>
              <a:defRPr/>
            </a:pPr>
            <a:r>
              <a:rPr lang="ru-RU" sz="3100" dirty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Типология </a:t>
            </a:r>
            <a:r>
              <a:rPr lang="ru-RU" sz="3100" dirty="0" err="1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деятельностных</a:t>
            </a:r>
            <a:r>
              <a:rPr lang="ru-RU" sz="3100" dirty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 уроков </a:t>
            </a:r>
            <a:r>
              <a:rPr lang="ru-RU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endParaRPr lang="ru-RU" sz="4000" b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11560" y="1484784"/>
            <a:ext cx="7715250" cy="3527425"/>
          </a:xfrm>
        </p:spPr>
        <p:txBody>
          <a:bodyPr anchor="ctr"/>
          <a:lstStyle/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Тип урока определяет формирование того или иного учебного действия в структуре учебной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991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008455" cy="504056"/>
          </a:xfrm>
        </p:spPr>
        <p:txBody>
          <a:bodyPr/>
          <a:lstStyle/>
          <a:p>
            <a:pPr marL="0" indent="0" algn="ctr" fontAlgn="base">
              <a:spcAft>
                <a:spcPct val="0"/>
              </a:spcAft>
              <a:buNone/>
              <a:defRPr/>
            </a:pPr>
            <a:r>
              <a:rPr lang="ru-RU" sz="2800" dirty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Структура  УД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1196752"/>
            <a:ext cx="8640960" cy="4752528"/>
          </a:xfrm>
        </p:spPr>
        <p:txBody>
          <a:bodyPr>
            <a:normAutofit/>
          </a:bodyPr>
          <a:lstStyle/>
          <a:p>
            <a:pPr marL="45720" lvl="0" indent="0" algn="just">
              <a:buClr>
                <a:srgbClr val="F14124">
                  <a:lumMod val="75000"/>
                </a:srgbClr>
              </a:buClr>
              <a:buNone/>
            </a:pPr>
            <a:r>
              <a:rPr lang="ru-RU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Учебная задача – цель, которую перед собой ставит ученик.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Чему  я  научусь?  Зачем  это  мне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" indent="0" algn="just">
              <a:buClr>
                <a:srgbClr val="F14124">
                  <a:lumMod val="75000"/>
                </a:srgbClr>
              </a:buClr>
              <a:buNone/>
            </a:pPr>
            <a:r>
              <a:rPr lang="ru-RU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Учебное действие 	– система существенных признаков понятия или алгоритм.</a:t>
            </a:r>
            <a:r>
              <a:rPr lang="ru-RU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это сделать?</a:t>
            </a:r>
          </a:p>
          <a:p>
            <a:pPr marL="45720" lvl="0" indent="0" algn="just">
              <a:buClr>
                <a:srgbClr val="F14124">
                  <a:lumMod val="75000"/>
                </a:srgbClr>
              </a:buCl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Самоконтроль – определение правильности выполненного действия.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Каков получен  результат? </a:t>
            </a:r>
          </a:p>
          <a:p>
            <a:pPr marL="45720" indent="0" algn="just">
              <a:buClr>
                <a:srgbClr val="F14124">
                  <a:lumMod val="75000"/>
                </a:srgbClr>
              </a:buClr>
              <a:buNone/>
            </a:pPr>
            <a:r>
              <a:rPr lang="ru-RU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Самооценка – определение степени соответствия эталону или качества выполненного действия. </a:t>
            </a:r>
            <a:endParaRPr lang="ru-RU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45720" indent="0" algn="just">
              <a:buClr>
                <a:srgbClr val="F14124">
                  <a:lumMod val="75000"/>
                </a:srgbClr>
              </a:buClr>
              <a:buNone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  улучшить  результат? </a:t>
            </a:r>
          </a:p>
          <a:p>
            <a:pPr marL="4572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25144"/>
            <a:ext cx="2935089" cy="187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65771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37312"/>
            <a:ext cx="7671796" cy="33724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sz="2000" dirty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Для реализации требований ФГОС важна системность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68513727"/>
              </p:ext>
            </p:extLst>
          </p:nvPr>
        </p:nvGraphicFramePr>
        <p:xfrm>
          <a:off x="159944" y="188640"/>
          <a:ext cx="8858312" cy="557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876256" y="2058581"/>
            <a:ext cx="156593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Arial" pitchFamily="34" charset="0"/>
                <a:ea typeface="+mj-ea"/>
                <a:cs typeface="Arial" pitchFamily="34" charset="0"/>
              </a:rPr>
              <a:t>Программа УУД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700808"/>
            <a:ext cx="1944216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Arial" pitchFamily="34" charset="0"/>
                <a:ea typeface="+mj-ea"/>
                <a:cs typeface="Arial" pitchFamily="34" charset="0"/>
              </a:rPr>
              <a:t>Программа духовно-нравственного развития и воспитания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90" y="116632"/>
            <a:ext cx="1135913" cy="1584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3" y="5733256"/>
            <a:ext cx="5765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Уроки литературного чтения в начальной школе</a:t>
            </a:r>
          </a:p>
        </p:txBody>
      </p:sp>
    </p:spTree>
    <p:extLst>
      <p:ext uri="{BB962C8B-B14F-4D97-AF65-F5344CB8AC3E}">
        <p14:creationId xmlns:p14="http://schemas.microsoft.com/office/powerpoint/2010/main" val="424659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884"/>
            <a:ext cx="2236787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361838"/>
            <a:ext cx="2932113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36712"/>
            <a:ext cx="2561134" cy="332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4165348"/>
            <a:ext cx="35238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художественные </a:t>
            </a:r>
            <a:r>
              <a:rPr lang="ru-RU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тексты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задания к ним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кодификатор умений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критерии </a:t>
            </a:r>
            <a:r>
              <a:rPr lang="ru-RU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оценки </a:t>
            </a:r>
            <a:r>
              <a:rPr lang="ru-RU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заданий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оценочные </a:t>
            </a:r>
            <a:r>
              <a:rPr lang="ru-RU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листы</a:t>
            </a:r>
          </a:p>
        </p:txBody>
      </p:sp>
    </p:spTree>
    <p:extLst>
      <p:ext uri="{BB962C8B-B14F-4D97-AF65-F5344CB8AC3E}">
        <p14:creationId xmlns:p14="http://schemas.microsoft.com/office/powerpoint/2010/main" val="13494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102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Реализация деятельностного подхода средствами предметных областей                                                            Чижова Ирина Николаевна, КНО ИРО  09.12.15г.          Деятельностный подход к обучению младших школьников </vt:lpstr>
      <vt:lpstr>Презентация PowerPoint</vt:lpstr>
      <vt:lpstr>Презентация PowerPoint</vt:lpstr>
      <vt:lpstr>Типология деятельностных уроков  </vt:lpstr>
      <vt:lpstr>Структура  УД</vt:lpstr>
      <vt:lpstr>Для реализации требований ФГОС важна системность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оценки планируемых результатов на примере «Литературного чтения»</dc:title>
  <dc:creator>Галина Макаревич</dc:creator>
  <cp:lastModifiedBy>Ирина Николаевна Чижова</cp:lastModifiedBy>
  <cp:revision>179</cp:revision>
  <dcterms:created xsi:type="dcterms:W3CDTF">2014-10-02T10:13:41Z</dcterms:created>
  <dcterms:modified xsi:type="dcterms:W3CDTF">2015-12-18T08:05:08Z</dcterms:modified>
</cp:coreProperties>
</file>