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67" r:id="rId4"/>
    <p:sldId id="268" r:id="rId5"/>
    <p:sldId id="262" r:id="rId6"/>
    <p:sldId id="265" r:id="rId7"/>
    <p:sldId id="264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77048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чем сложности использования системы </a:t>
            </a:r>
            <a:r>
              <a:rPr lang="ru-RU" sz="48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Л.В.Занкова</a:t>
            </a:r>
            <a:r>
              <a:rPr lang="ru-RU" sz="4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современным педагогом</a:t>
            </a:r>
          </a:p>
          <a:p>
            <a:pPr algn="ctr"/>
            <a:r>
              <a:rPr lang="ru-RU" sz="2400" dirty="0" err="1" smtClean="0"/>
              <a:t>Леднева</a:t>
            </a:r>
            <a:r>
              <a:rPr lang="ru-RU" sz="2400" dirty="0" smtClean="0"/>
              <a:t> Инна Юрьевна учитель начальных классов МОУ СОШ №58 г. Ярославль </a:t>
            </a:r>
          </a:p>
          <a:p>
            <a:pPr algn="ctr"/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	</a:t>
            </a:r>
          </a:p>
          <a:p>
            <a:pPr algn="just"/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	</a:t>
            </a:r>
            <a:r>
              <a:rPr lang="ru-RU" sz="3200" dirty="0" smtClean="0">
                <a:solidFill>
                  <a:srgbClr val="00B050"/>
                </a:solidFill>
                <a:latin typeface="Georgia" panose="02040502050405020303" pitchFamily="18" charset="0"/>
              </a:rPr>
              <a:t>Ничему </a:t>
            </a:r>
            <a:r>
              <a:rPr lang="ru-RU" sz="3200" dirty="0">
                <a:solidFill>
                  <a:srgbClr val="00B050"/>
                </a:solidFill>
                <a:latin typeface="Georgia" panose="02040502050405020303" pitchFamily="18" charset="0"/>
              </a:rPr>
              <a:t>тому, что важно знать, научить нельзя, — все, что может сделать учитель, это указать дорожки.</a:t>
            </a:r>
            <a:r>
              <a:rPr lang="ru-RU" sz="3200" dirty="0">
                <a:solidFill>
                  <a:srgbClr val="00B050"/>
                </a:solidFill>
              </a:rPr>
              <a:t/>
            </a:r>
            <a:br>
              <a:rPr lang="ru-RU" sz="3200" dirty="0">
                <a:solidFill>
                  <a:srgbClr val="00B050"/>
                </a:solidFill>
              </a:rPr>
            </a:br>
            <a:endParaRPr lang="ru-RU" sz="3200" dirty="0" smtClean="0">
              <a:solidFill>
                <a:srgbClr val="00B050"/>
              </a:solidFill>
            </a:endParaRPr>
          </a:p>
          <a:p>
            <a:pPr algn="just"/>
            <a:r>
              <a:rPr lang="ru-RU" sz="3200" i="1" dirty="0">
                <a:solidFill>
                  <a:srgbClr val="00B050"/>
                </a:solidFill>
                <a:latin typeface="Georgia" panose="02040502050405020303" pitchFamily="18" charset="0"/>
              </a:rPr>
              <a:t> </a:t>
            </a:r>
            <a:r>
              <a:rPr lang="ru-RU" sz="3200" i="1" dirty="0" smtClean="0">
                <a:solidFill>
                  <a:srgbClr val="00B050"/>
                </a:solidFill>
                <a:latin typeface="Georgia" panose="02040502050405020303" pitchFamily="18" charset="0"/>
              </a:rPr>
              <a:t>                                                  Олдингтон </a:t>
            </a:r>
            <a:r>
              <a:rPr lang="ru-RU" sz="3200" i="1" dirty="0">
                <a:solidFill>
                  <a:srgbClr val="00B050"/>
                </a:solidFill>
                <a:latin typeface="Georgia" panose="02040502050405020303" pitchFamily="18" charset="0"/>
              </a:rPr>
              <a:t>Р.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7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9208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	</a:t>
            </a:r>
          </a:p>
          <a:p>
            <a:pPr algn="just"/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	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важнейших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 системы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воспитание у младшего школьника отношения к себе как к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92088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	</a:t>
            </a:r>
          </a:p>
          <a:p>
            <a:pPr algn="just"/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	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на обеспечение условий для самореализации, для раскрытия индивидуальности ребенка, его внутреннего мира.</a:t>
            </a: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17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412776"/>
            <a:ext cx="612068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использования</a:t>
            </a:r>
          </a:p>
          <a:p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 первостепенных предметов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Сложность некоторых методов обучения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построения обучения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образования</a:t>
            </a:r>
          </a:p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836712"/>
            <a:ext cx="655272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использования</a:t>
            </a:r>
          </a:p>
          <a:p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ученик — учитель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целостности процесса обучения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преемственности между начальной и средней школой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560840" cy="325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каждого ребёнка в глубинах его души спрятаны серебряные колокольчики. Надо их отыскать, затронуть, чтобы они зазвенели добрым и весёлым звоном. Чтобы мир ребёнка стал радостным и 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светлым».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86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Татьяна Александровна Лейнганг</cp:lastModifiedBy>
  <cp:revision>21</cp:revision>
  <dcterms:created xsi:type="dcterms:W3CDTF">2014-05-12T04:44:22Z</dcterms:created>
  <dcterms:modified xsi:type="dcterms:W3CDTF">2016-05-20T14:02:35Z</dcterms:modified>
</cp:coreProperties>
</file>