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Рабочие программы по предметам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Согласно пункту 9 статьи 2 Федерального Закона от 29 декабря 2012 г. № 273-ФЗ «Об образовании в Российской Федерации» рабочие программы учебных предметов являются составным элементом образовательной программы. </a:t>
            </a:r>
          </a:p>
          <a:p>
            <a:r>
              <a:rPr lang="ru-RU" dirty="0" smtClean="0"/>
              <a:t>ч.2: образовательные организации свободны в определении содержания образования, выборе учебно-методического обеспечения, образовательных технологий по реализуемым ими образовательным программам;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рабочая программа?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Рабочая программа </a:t>
            </a:r>
            <a:r>
              <a:rPr lang="ru-RU" dirty="0" smtClean="0"/>
              <a:t>конкретизирует соответствующий образовательный стандарт с учетом необходимых требований к ее построению, а также описывает национально-региональный уровень, учитывает возможности методического, информационного, технического обеспечения учебного процесса, уровень подготовки учащихся, отражает специфику обучения в данном образовательном учреждении.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/>
              <a:t>Рабочая программа </a:t>
            </a:r>
            <a:r>
              <a:rPr lang="ru-RU" dirty="0" smtClean="0"/>
              <a:t>– это учебная программа, разработанная педагогом на основе Примерной для конкретного образовательного учреждения и определенного класса (группы), имеющая изменения и дополнения в содержании, последовательности изучения тем, количестве часов, использовании организационных форм обучения и т.п.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законы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Приказ Министерства образования и науки Российской Федерации от 31.12.2015 № 1576  «О внесении изменений в федеральный государственный образовательный стандарт начального общего образования, утвержденный приказом Министерства образования и науки Российской Федерации от 6 октября 2009 г. № 373» (Зарегистрирован в Минюсте России 02.02.2016 № 40936). </a:t>
            </a:r>
          </a:p>
          <a:p>
            <a:r>
              <a:rPr lang="ru-RU" dirty="0" smtClean="0"/>
              <a:t>Приказ Министерства образования и науки Российской Федерации от 31.12.2015 № 1577 «О внесении изменений в федеральный государственный образовательный стандарт основного общего образования, утвержденный приказом Министерства образования и науки Российской Федерации от 17 декабря 2010 г. № 1897» (Зарегистрирован в Минюсте России 02.02.2016 № 40937)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Приказы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России от 31.12.2015 г. №№ 1576, 1577, 1578 вносят изменения в ФГОС НОО, ФГОС ООО, ФГОС СОО.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Упростилась структура составления рабочей программы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Вместо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пунктов осталось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Рабочие программы учебных предметов, курсов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должны содержать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планируемые результаты освоения учебного предмета, курса;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учебного предмета, курса;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тематическо6е планирование с указанием количества часов на освоение каждой темы.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Рабочие программы курсов внеурочной деятельности должны содержать: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освоения курса внеурочной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курса с внеурочной деятельности указанием форм организации и видов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тематическо6е планирование.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положительного в рабочих программах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Наличие образовательных результатов на каждый класс (возраст), сформулированных </a:t>
            </a:r>
            <a:r>
              <a:rPr lang="ru-RU" sz="2400" dirty="0" err="1" smtClean="0"/>
              <a:t>критериально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 Описание видов деятельности младших школьников на каждый урок</a:t>
            </a:r>
          </a:p>
          <a:p>
            <a:r>
              <a:rPr lang="ru-RU" sz="2400" dirty="0" smtClean="0"/>
              <a:t>Учет специфики класса при подборе методов и форм работы. </a:t>
            </a:r>
            <a:r>
              <a:rPr lang="ru-RU" sz="2400" dirty="0" err="1" smtClean="0"/>
              <a:t>Н-р</a:t>
            </a:r>
            <a:r>
              <a:rPr lang="ru-RU" sz="2400" dirty="0" smtClean="0"/>
              <a:t>, </a:t>
            </a:r>
            <a:r>
              <a:rPr lang="ru-RU" sz="1600" dirty="0" smtClean="0"/>
              <a:t>«….замедленность процесса переработки поступающей информации, недостаточная прочность запоминания и объём памяти, низкая познавательная активность, недостаточный уровень развития всех сторон речи, недостаточная техника чтения» </a:t>
            </a:r>
            <a:r>
              <a:rPr lang="ru-RU" sz="1800" b="1" dirty="0" smtClean="0"/>
              <a:t>нашло отражение в графе «работа с детьми с ОВЗ»</a:t>
            </a:r>
          </a:p>
          <a:p>
            <a:r>
              <a:rPr lang="ru-RU" sz="2400" dirty="0" smtClean="0"/>
              <a:t>Использование СОТ и технологий ФО при оценке метапредметных результатов (н-р, технологии Портфолио)</a:t>
            </a:r>
          </a:p>
          <a:p>
            <a:endParaRPr lang="ru-RU" sz="1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что можно обратить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Образовательные результаты «списаны» из авторских программ, без учета специфики контингента класса</a:t>
            </a:r>
          </a:p>
          <a:p>
            <a:r>
              <a:rPr lang="ru-RU" dirty="0" smtClean="0"/>
              <a:t>Отсутствие взаимосвязи между спецификой класса и методами, формами, системой оценивания</a:t>
            </a:r>
          </a:p>
          <a:p>
            <a:r>
              <a:rPr lang="ru-RU" dirty="0" smtClean="0"/>
              <a:t>Ошибки в терминологии. </a:t>
            </a:r>
            <a:r>
              <a:rPr lang="ru-RU" dirty="0" err="1" smtClean="0"/>
              <a:t>Н-р</a:t>
            </a:r>
            <a:r>
              <a:rPr lang="ru-RU" dirty="0" smtClean="0"/>
              <a:t>, «Проверять себя по учебнику» обозначается как вид деятельности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dirty="0" err="1" smtClean="0"/>
              <a:t>Бородкина</a:t>
            </a:r>
            <a:r>
              <a:rPr lang="ru-RU" sz="2400" dirty="0" smtClean="0"/>
              <a:t> Н. В., к.и.н., доцент КНО ИРО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432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Рабочие программы по предметам</vt:lpstr>
      <vt:lpstr>Законы</vt:lpstr>
      <vt:lpstr>Что такое рабочая программа?</vt:lpstr>
      <vt:lpstr>Новые законы</vt:lpstr>
      <vt:lpstr>Приказы Минобрнауки России от 31.12.2015 г. №№ 1576, 1577, 1578 вносят изменения в ФГОС НОО, ФГОС ООО, ФГОС СОО.</vt:lpstr>
      <vt:lpstr>Что положительного в рабочих программах</vt:lpstr>
      <vt:lpstr>На что можно обратить внимание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</dc:creator>
  <cp:lastModifiedBy>Наталья Вячеславовна Бородкина</cp:lastModifiedBy>
  <cp:revision>10</cp:revision>
  <dcterms:created xsi:type="dcterms:W3CDTF">2016-04-20T14:22:01Z</dcterms:created>
  <dcterms:modified xsi:type="dcterms:W3CDTF">2016-04-21T06:30:48Z</dcterms:modified>
</cp:coreProperties>
</file>