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b="1" dirty="0" smtClean="0"/>
              <a:t>Металлы»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852936"/>
            <a:ext cx="8545264" cy="36724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Предмет: окружающий мир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 класс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УМК «Школа 2100»</a:t>
            </a:r>
          </a:p>
          <a:p>
            <a:endParaRPr lang="ru-RU" dirty="0" smtClean="0"/>
          </a:p>
          <a:p>
            <a:pPr algn="l"/>
            <a:r>
              <a:rPr lang="ru-RU" dirty="0" smtClean="0"/>
              <a:t>Составители: Никифорова Е.В.(МОУ </a:t>
            </a:r>
            <a:r>
              <a:rPr lang="ru-RU" dirty="0" err="1" smtClean="0"/>
              <a:t>Некоузская</a:t>
            </a:r>
            <a:r>
              <a:rPr lang="ru-RU" dirty="0" smtClean="0"/>
              <a:t> СОШ), Голикова М.А.(МОУ </a:t>
            </a:r>
            <a:r>
              <a:rPr lang="ru-RU" dirty="0" err="1"/>
              <a:t>Некоузская</a:t>
            </a:r>
            <a:r>
              <a:rPr lang="ru-RU" dirty="0"/>
              <a:t> СОШ</a:t>
            </a:r>
            <a:r>
              <a:rPr lang="ru-RU" dirty="0" smtClean="0"/>
              <a:t>),Киселева А.М.</a:t>
            </a:r>
            <a:r>
              <a:rPr lang="ru-RU" dirty="0"/>
              <a:t> .(МОУ </a:t>
            </a:r>
            <a:r>
              <a:rPr lang="ru-RU" dirty="0" err="1"/>
              <a:t>Некоузская</a:t>
            </a:r>
            <a:r>
              <a:rPr lang="ru-RU" dirty="0"/>
              <a:t> СОШ</a:t>
            </a:r>
            <a:r>
              <a:rPr lang="ru-RU" dirty="0" smtClean="0"/>
              <a:t>),Абдуллаева Т.В.(МОУ </a:t>
            </a:r>
            <a:r>
              <a:rPr lang="ru-RU" dirty="0" err="1" smtClean="0"/>
              <a:t>Волшская</a:t>
            </a:r>
            <a:r>
              <a:rPr lang="ru-RU" dirty="0" smtClean="0"/>
              <a:t> СОШ), </a:t>
            </a:r>
            <a:r>
              <a:rPr lang="ru-RU" dirty="0" err="1" smtClean="0"/>
              <a:t>Фалина</a:t>
            </a:r>
            <a:r>
              <a:rPr lang="ru-RU" dirty="0" smtClean="0"/>
              <a:t> Т.Н.(МОУ </a:t>
            </a:r>
            <a:r>
              <a:rPr lang="ru-RU" dirty="0" err="1" smtClean="0"/>
              <a:t>Парфеньевская</a:t>
            </a:r>
            <a:r>
              <a:rPr lang="ru-RU" dirty="0" smtClean="0"/>
              <a:t> ООШ) </a:t>
            </a:r>
          </a:p>
          <a:p>
            <a:pPr algn="l"/>
            <a:endParaRPr lang="ru-RU" dirty="0" smtClean="0"/>
          </a:p>
          <a:p>
            <a:r>
              <a:rPr lang="ru-RU" dirty="0" smtClean="0"/>
              <a:t>2016 год</a:t>
            </a:r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3536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Предметные</a:t>
            </a:r>
            <a:r>
              <a:rPr lang="ru-RU" i="1" dirty="0" smtClean="0"/>
              <a:t>:</a:t>
            </a:r>
          </a:p>
          <a:p>
            <a:pPr marL="0" indent="0">
              <a:buNone/>
            </a:pPr>
            <a:r>
              <a:rPr lang="ru-RU" i="1" dirty="0" smtClean="0"/>
              <a:t>-Знает </a:t>
            </a:r>
            <a:r>
              <a:rPr lang="ru-RU" dirty="0" smtClean="0"/>
              <a:t>названия</a:t>
            </a:r>
            <a:r>
              <a:rPr lang="ru-RU" dirty="0"/>
              <a:t>, свойства, способы применения металлов.</a:t>
            </a:r>
          </a:p>
          <a:p>
            <a:pPr marL="0" indent="0">
              <a:buNone/>
            </a:pPr>
            <a:r>
              <a:rPr lang="ru-RU" i="1" dirty="0" smtClean="0"/>
              <a:t>-Умеет </a:t>
            </a:r>
            <a:r>
              <a:rPr lang="ru-RU" dirty="0" smtClean="0"/>
              <a:t>давать </a:t>
            </a:r>
            <a:r>
              <a:rPr lang="ru-RU" dirty="0"/>
              <a:t>общую характеристику металлов.</a:t>
            </a:r>
          </a:p>
          <a:p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7727298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err="1"/>
              <a:t>Метапредметные</a:t>
            </a:r>
            <a:r>
              <a:rPr lang="ru-RU" b="1" i="1" dirty="0"/>
              <a:t>: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smtClean="0"/>
              <a:t>-умеет пользоваться </a:t>
            </a:r>
            <a:r>
              <a:rPr lang="ru-RU" dirty="0"/>
              <a:t>учебником, рабочей тетрадью, дополнительной литературой</a:t>
            </a:r>
            <a:r>
              <a:rPr lang="ru-RU" dirty="0" smtClean="0"/>
              <a:t>, находит необходимую информацию;</a:t>
            </a:r>
            <a:r>
              <a:rPr lang="ru-RU" i="1" dirty="0"/>
              <a:t>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-</a:t>
            </a:r>
            <a:r>
              <a:rPr lang="ru-RU" dirty="0"/>
              <a:t>проговаривает последовательность действий при составлении таблицы; 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грамотно, соответственно заявленным критериям </a:t>
            </a:r>
            <a:r>
              <a:rPr lang="ru-RU" dirty="0" smtClean="0"/>
              <a:t>составляет </a:t>
            </a:r>
            <a:r>
              <a:rPr lang="ru-RU" dirty="0"/>
              <a:t>и </a:t>
            </a:r>
            <a:r>
              <a:rPr lang="ru-RU" dirty="0" smtClean="0"/>
              <a:t>заполняет </a:t>
            </a:r>
            <a:r>
              <a:rPr lang="ru-RU" dirty="0"/>
              <a:t>таблицу</a:t>
            </a:r>
            <a:endParaRPr lang="ru-RU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0344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Личностные</a:t>
            </a:r>
          </a:p>
          <a:p>
            <a:pPr marL="0" indent="0">
              <a:buNone/>
            </a:pPr>
            <a:r>
              <a:rPr lang="ru-RU" dirty="0" smtClean="0"/>
              <a:t>-излагает свое мнение самостоятельно, аргументирует его, умеет письменно оформить сказанное;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-общается со сверстниками и взрослыми;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-выполняет </a:t>
            </a:r>
            <a:r>
              <a:rPr lang="ru-RU" dirty="0" err="1" smtClean="0"/>
              <a:t>самооценивание</a:t>
            </a:r>
            <a:r>
              <a:rPr lang="ru-RU" dirty="0" smtClean="0"/>
              <a:t>.</a:t>
            </a:r>
            <a:endParaRPr lang="ru-RU" dirty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7616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394645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Цель:</a:t>
            </a:r>
            <a:br>
              <a:rPr lang="ru-RU" dirty="0" smtClean="0"/>
            </a:br>
            <a:r>
              <a:rPr lang="ru-RU" dirty="0" smtClean="0"/>
              <a:t>способствовать </a:t>
            </a:r>
            <a:r>
              <a:rPr lang="ru-RU" dirty="0"/>
              <a:t>формированию устойчивого интереса учащихся к изучению металлов, их свойств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/>
              <a:t>способах применения.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465898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20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Организация учебной деятельности на уроке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493536"/>
              </p:ext>
            </p:extLst>
          </p:nvPr>
        </p:nvGraphicFramePr>
        <p:xfrm>
          <a:off x="0" y="980728"/>
          <a:ext cx="9025538" cy="6043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593"/>
                <a:gridCol w="4638207"/>
                <a:gridCol w="2332738"/>
              </a:tblGrid>
              <a:tr h="531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Способы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93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Формирование потребности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Проведение опыта, наблюдения, ситуативный разговор.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Почему разные предметы ведут себя по-разному с магнитом?</a:t>
                      </a:r>
                      <a:endParaRPr lang="ru-RU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Раздаточный материал, лесенка самооценки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55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Формирование образа желаемого результата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Фронтальный опрос.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Как исследователи оформляют свои наблюдения? Как и что будем оформлять мы?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Оформление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названия граф таблицы на листах в группах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Мотивация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Устная цепочка заметок. Для чего мы будем составлять таблицу? В чем ее ценность?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Целеполагание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Устная направленная расшифровка. Что мы будем записывать в таблицу?  Хватит ли у нас знаний? Где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добыть информацию?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Доска.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Планирование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Учитель вместе с детьми составляет план работы в группах. 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Листы планирования работы в группах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23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Выполнение действий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Работа с разными источниками информации, поиск главной информации, 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заполнение таблицы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представление результата. Использование техники мини обзора.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Учебник, рабочая тетрадь,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листы с дополнительными материалами. Таблицы.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40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Анализ результата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Анализ</a:t>
                      </a:r>
                      <a:r>
                        <a:rPr lang="ru-R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таблицы. 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Лесенка  </a:t>
                      </a:r>
                      <a:r>
                        <a:rPr lang="ru-RU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самооценивания</a:t>
                      </a:r>
                      <a:r>
                        <a:rPr lang="ru-R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8080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455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309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«Металлы»</vt:lpstr>
      <vt:lpstr>Образовательные результаты</vt:lpstr>
      <vt:lpstr>Образовательные результаты</vt:lpstr>
      <vt:lpstr>Образовательные результаты</vt:lpstr>
      <vt:lpstr>Цель: способствовать формированию устойчивого интереса учащихся к изучению металлов, их свойств  и способах применения.  </vt:lpstr>
      <vt:lpstr>Организация учебной деятельности на уроке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Наталья Вячеславовна Бородкина</cp:lastModifiedBy>
  <cp:revision>43</cp:revision>
  <dcterms:created xsi:type="dcterms:W3CDTF">2015-10-12T16:26:22Z</dcterms:created>
  <dcterms:modified xsi:type="dcterms:W3CDTF">2016-12-27T09:37:26Z</dcterms:modified>
</cp:coreProperties>
</file>