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92;&#1086;&#1090;&#1086;_&#1074;&#1080;&#1076;&#1077;&#1086;/&#1062;&#1077;&#1083;&#1077;&#1087;&#1086;&#1083;&#1072;&#1075;&#1072;&#1085;&#1080;&#1077;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/>
              <a:t>«Проверяемая безударная гласная в корне слова»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52536" y="2852936"/>
            <a:ext cx="9073008" cy="36724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Предмет: Русский язык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 класс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Система развивающего обучения </a:t>
            </a:r>
            <a:r>
              <a:rPr lang="ru-RU" dirty="0" err="1" smtClean="0">
                <a:solidFill>
                  <a:schemeClr val="tx1"/>
                </a:solidFill>
              </a:rPr>
              <a:t>Занкова</a:t>
            </a:r>
            <a:r>
              <a:rPr lang="ru-RU" dirty="0" smtClean="0">
                <a:solidFill>
                  <a:schemeClr val="tx1"/>
                </a:solidFill>
              </a:rPr>
              <a:t> Л.В.</a:t>
            </a:r>
          </a:p>
          <a:p>
            <a:endParaRPr lang="ru-RU" dirty="0" smtClean="0"/>
          </a:p>
          <a:p>
            <a:pPr algn="r"/>
            <a:r>
              <a:rPr lang="ru-RU" sz="2000" dirty="0" smtClean="0"/>
              <a:t>Составители:  Антипова Л.Н., Осипова Н.И.,</a:t>
            </a:r>
          </a:p>
          <a:p>
            <a:pPr algn="r"/>
            <a:r>
              <a:rPr lang="ru-RU" sz="2000" dirty="0" smtClean="0"/>
              <a:t>Курникова О.Н., Кудрявцева О.В.</a:t>
            </a:r>
          </a:p>
          <a:p>
            <a:pPr algn="r"/>
            <a:endParaRPr lang="ru-RU" sz="2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Предметные</a:t>
            </a:r>
            <a:r>
              <a:rPr lang="ru-RU" i="1" dirty="0" smtClean="0"/>
              <a:t>:</a:t>
            </a:r>
          </a:p>
          <a:p>
            <a:pPr>
              <a:buNone/>
            </a:pPr>
            <a:r>
              <a:rPr lang="ru-RU" i="1" dirty="0" smtClean="0"/>
              <a:t>  - находит слова с безударной гласной в корне слова;</a:t>
            </a:r>
          </a:p>
          <a:p>
            <a:pPr>
              <a:buNone/>
            </a:pPr>
            <a:r>
              <a:rPr lang="ru-RU" i="1" dirty="0" smtClean="0"/>
              <a:t>  - подбирает проверочные слова к словам с безударной гласной в корне слова, используя алгоритм.</a:t>
            </a:r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err="1"/>
              <a:t>Метапредметные</a:t>
            </a:r>
            <a:r>
              <a:rPr lang="ru-RU" b="1" i="1" dirty="0"/>
              <a:t>: 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  </a:t>
            </a:r>
            <a:r>
              <a:rPr lang="ru-RU" dirty="0" smtClean="0"/>
              <a:t>- </a:t>
            </a:r>
            <a:r>
              <a:rPr lang="ru-RU" i="1" dirty="0" smtClean="0"/>
              <a:t>формулирует цель с помощью учителя</a:t>
            </a:r>
            <a:r>
              <a:rPr lang="ru-RU" dirty="0" smtClean="0"/>
              <a:t>;</a:t>
            </a:r>
            <a:endParaRPr lang="ru-RU" b="1" i="1" dirty="0" smtClean="0"/>
          </a:p>
          <a:p>
            <a:pPr>
              <a:buNone/>
            </a:pPr>
            <a:r>
              <a:rPr lang="ru-RU" i="1" dirty="0" smtClean="0"/>
              <a:t>  - планирует работу в решении проблем с помощью учителя;</a:t>
            </a:r>
          </a:p>
          <a:p>
            <a:pPr>
              <a:buNone/>
            </a:pPr>
            <a:r>
              <a:rPr lang="ru-RU" i="1" dirty="0" smtClean="0"/>
              <a:t>  - планирует собственную деятельность с помощью учителя и одноклассников;</a:t>
            </a:r>
          </a:p>
          <a:p>
            <a:pPr>
              <a:buNone/>
            </a:pPr>
            <a:r>
              <a:rPr lang="ru-RU" i="1" dirty="0" smtClean="0"/>
              <a:t>  - вырабатывает критерии оценивания с помощью учителя;</a:t>
            </a:r>
          </a:p>
          <a:p>
            <a:pPr>
              <a:buNone/>
            </a:pPr>
            <a:r>
              <a:rPr lang="ru-RU" i="1" dirty="0" smtClean="0"/>
              <a:t>  - работает по составленному алгоритму;</a:t>
            </a:r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0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Личностные:</a:t>
            </a:r>
          </a:p>
          <a:p>
            <a:pPr>
              <a:buNone/>
            </a:pPr>
            <a:r>
              <a:rPr lang="ru-RU" i="1" dirty="0" smtClean="0"/>
              <a:t>  - участвует в диалоге;</a:t>
            </a:r>
          </a:p>
          <a:p>
            <a:pPr>
              <a:buNone/>
            </a:pPr>
            <a:r>
              <a:rPr lang="ru-RU" i="1" dirty="0" smtClean="0"/>
              <a:t>  - высказывает своё мнение и частично обосновывает его;</a:t>
            </a:r>
          </a:p>
          <a:p>
            <a:pPr>
              <a:buNone/>
            </a:pPr>
            <a:r>
              <a:rPr lang="ru-RU" i="1" dirty="0" smtClean="0"/>
              <a:t>  - начинает применять правило</a:t>
            </a:r>
            <a:endParaRPr lang="ru-RU" i="1" dirty="0"/>
          </a:p>
          <a:p>
            <a:pPr>
              <a:buNone/>
            </a:pPr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- формировать умение различать слова с безударной гласной в корне слова; подбирать к словам с безударной гласной в корне слова проверочные слова, используя алгоритм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465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Организация учебной деятельности на уроке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66463"/>
              </p:ext>
            </p:extLst>
          </p:nvPr>
        </p:nvGraphicFramePr>
        <p:xfrm>
          <a:off x="118462" y="836712"/>
          <a:ext cx="9025538" cy="6208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593"/>
                <a:gridCol w="4422183"/>
                <a:gridCol w="2548762"/>
              </a:tblGrid>
              <a:tr h="387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3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Формирование потребности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Беседа с опорой на жизненный опыт с использованием объявления.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Работа с объявлением «минутный обзор»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Объявление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.(презентация)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5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Подводящий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диалог с использованием устной «цепочки заметок».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Доска.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Мотивация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«Цепочка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заметок» в устной форме.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Целеполагание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Обсуждение: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что и как будем делать (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hlinkClick r:id="rId2" action="ppaction://hlinkfile"/>
                        </a:rPr>
                        <a:t>саммари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Саммари. Карточка 1.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Планирование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Наблюдение, исследование.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2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Составление алгоритма.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3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Представление работы.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    Работает/не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работает алгоритм.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Доска.</a:t>
                      </a:r>
                    </a:p>
                  </a:txBody>
                  <a:tcPr marL="68580" marR="68580" marT="0" marB="0"/>
                </a:tc>
              </a:tr>
              <a:tr h="723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Выполнение действий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Выполняют работу в парах. (Наблюдение)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2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Выполняют работу  в группах.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3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Представляют результат. Оценивают «Две звезды, одно пожелание».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   Работа с алгоритмом.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Карточка 2. Доска.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Карточки и слова для алгоритма.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Тетрадь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0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результата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Алгоритм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получился понятным, красивым,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Алгоритм.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Лист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самооценки.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8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324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«Проверяемая безударная гласная в корне слова»</vt:lpstr>
      <vt:lpstr>Образовательные результаты</vt:lpstr>
      <vt:lpstr>Образовательные результаты</vt:lpstr>
      <vt:lpstr>Образовательные результаты</vt:lpstr>
      <vt:lpstr>Цель </vt:lpstr>
      <vt:lpstr>Организация учебной деятельности на уроке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Наталья Вячеславовна Бородкина</cp:lastModifiedBy>
  <cp:revision>82</cp:revision>
  <dcterms:created xsi:type="dcterms:W3CDTF">2015-10-12T16:26:22Z</dcterms:created>
  <dcterms:modified xsi:type="dcterms:W3CDTF">2016-12-27T09:40:33Z</dcterms:modified>
</cp:coreProperties>
</file>