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73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Образовательное сообщество детей, родителей, учителей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i="1" dirty="0" err="1" smtClean="0"/>
              <a:t>Бородкина</a:t>
            </a:r>
            <a:r>
              <a:rPr lang="ru-RU" i="1" dirty="0" smtClean="0"/>
              <a:t> Н. В.</a:t>
            </a:r>
          </a:p>
          <a:p>
            <a:pPr algn="r"/>
            <a:r>
              <a:rPr lang="ru-RU" i="1" dirty="0" smtClean="0"/>
              <a:t>25.10.2016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Учебная задача – связующее звено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dirty="0" smtClean="0"/>
              <a:t>   Учебная задача – «интеллектуальное пространство, в пределах которого происходит развитие личности здесь и сейчас»</a:t>
            </a:r>
          </a:p>
          <a:p>
            <a:pPr algn="r">
              <a:buNone/>
            </a:pPr>
            <a:r>
              <a:rPr lang="ru-RU" i="1" dirty="0" smtClean="0"/>
              <a:t>Д. </a:t>
            </a:r>
            <a:r>
              <a:rPr lang="ru-RU" i="1" dirty="0" err="1" smtClean="0"/>
              <a:t>Толлингерова</a:t>
            </a:r>
            <a:endParaRPr lang="ru-RU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Решение могут быть разные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Потенциал решения УЗ – это ученики, родители и учителя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Что нужно учителю для использования этого потенциала?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Узнавать себя: пробовать что-то новое в своей жизни, реализовывать себя в разных сферах…</a:t>
            </a:r>
          </a:p>
          <a:p>
            <a:r>
              <a:rPr lang="ru-RU" dirty="0" smtClean="0"/>
              <a:t>Узнавать своих учеников: увлечения (это не только кружки и секции, на которые их «обрекли» родители), раскрывать таланты (не только к предметам, но такие, как талант чувствовать, талант выдвигать интересные идеи и др.)</a:t>
            </a:r>
          </a:p>
          <a:p>
            <a:r>
              <a:rPr lang="ru-RU" dirty="0" smtClean="0"/>
              <a:t>Узнавать родителей класса: профессии, интересы, умения, жизненные ситуации на текущий момент;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Найти мастера – решить учебную задачу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Мастер – это человек, достигший определенных высот в какой-либо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дает такой способ решения УЗ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Складывание детско-взрослой общности</a:t>
            </a:r>
          </a:p>
          <a:p>
            <a:r>
              <a:rPr lang="ru-RU" dirty="0" smtClean="0"/>
              <a:t>Предоставление возможности детям для истинной гордости своими родителями и собой</a:t>
            </a:r>
          </a:p>
          <a:p>
            <a:r>
              <a:rPr lang="ru-RU" dirty="0" smtClean="0"/>
              <a:t>Переход от статуса учителя к истинному </a:t>
            </a:r>
            <a:r>
              <a:rPr lang="ru-RU" dirty="0" err="1" smtClean="0"/>
              <a:t>учительствованию</a:t>
            </a: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185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Образовательное сообщество детей, родителей, учителей</vt:lpstr>
      <vt:lpstr>Учебная задача – связующее звено</vt:lpstr>
      <vt:lpstr>Решение могут быть разные</vt:lpstr>
      <vt:lpstr>Что нужно учителю для использования этого потенциала?</vt:lpstr>
      <vt:lpstr>Найти мастера – решить учебную задачу</vt:lpstr>
      <vt:lpstr>Что дает такой способ решения УЗ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Образовательное сообщество детей, родителей, учителей</dc:title>
  <dc:creator>Натали</dc:creator>
  <cp:lastModifiedBy>Ирина Николаевна Чижова</cp:lastModifiedBy>
  <cp:revision>3</cp:revision>
  <dcterms:created xsi:type="dcterms:W3CDTF">2016-10-23T17:07:49Z</dcterms:created>
  <dcterms:modified xsi:type="dcterms:W3CDTF">2016-10-24T06:01:06Z</dcterms:modified>
</cp:coreProperties>
</file>