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4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3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6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5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8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8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84B5-B809-4671-8EF3-62E361FDED92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08BC-7698-40DF-A5F3-B271F20D5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ЯРОСЛАВСКОЙ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79408"/>
            <a:ext cx="9144000" cy="1151032"/>
          </a:xfrm>
        </p:spPr>
        <p:txBody>
          <a:bodyPr/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 в начальной школе.</a:t>
            </a:r>
          </a:p>
        </p:txBody>
      </p:sp>
      <p:pic>
        <p:nvPicPr>
          <p:cNvPr id="2052" name="Picture 4" descr="ЛОГОТИПЧ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5" y="347230"/>
            <a:ext cx="823912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52534" y="3775296"/>
            <a:ext cx="5711227" cy="160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 Яков Сергеевич,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начального образования, кандидат педагогических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75526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25850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иллюстрированной книги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4491" y="253050"/>
            <a:ext cx="9144000" cy="1172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ЯРОСЛАВСКОЙ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79408"/>
            <a:ext cx="9144000" cy="1151032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интернет-проекта «Я рисую сказку»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ОТИПЧ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5" y="347230"/>
            <a:ext cx="823912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52534" y="3775296"/>
            <a:ext cx="5711227" cy="160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работы в команде над созданием иллюстрированной книги сказок, через сотрудничество со взрослыми и сверстниками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2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2274" y="79185"/>
            <a:ext cx="9144000" cy="64759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опрос </a:t>
            </a:r>
          </a:p>
          <a:p>
            <a:pPr lvl="0"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8" y="732031"/>
            <a:ext cx="5755141" cy="1637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54" y="568072"/>
            <a:ext cx="4978654" cy="1571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8" y="2692572"/>
            <a:ext cx="4539661" cy="1412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20" y="2637546"/>
            <a:ext cx="4084094" cy="1343213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839" y="4249255"/>
            <a:ext cx="1160306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Каковы ваши ожидания от проекта: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жду интересной работы и новых открытий;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 от работы; узнать больше о сказках, о художниках; нарисовать книжку со сказкой;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больше об иллюстрациях книг; хочу показать, как я рисую; научиться работать в команде;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новые знаний и друзей; научиться созданию иллюстраций к сказкам;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узнать о художниках-иллюстраторах и научиться создавать иллюстрированную книгу.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каких школьных предметов понадобятся Вам при работе над проектом?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чтение, ИЗО, русский язык, информатика, история, технология.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Что, на Ваш взгляд, может оказаться самым трудным в проекте?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иллюстрации; отвечать на вопросы; делить сказку на части; составлять презентации;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думаю ничего трудного; оформление работы; поиск информации; оформление ответов на предложенные задания;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интересную сказку для иллюстрирования; иллюстрировать сказку; оформление книги.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86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ЯРОСЛАВСКОЙ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79408"/>
            <a:ext cx="9144000" cy="1151032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интернет-проекта «Я рисую сказку»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ОТИПЧ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5" y="347230"/>
            <a:ext cx="823912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52535" y="4852658"/>
            <a:ext cx="5711227" cy="160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проекта необходимо было пройти 6 шагов</a:t>
            </a:r>
          </a:p>
          <a:p>
            <a:pPr algn="just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21" y="3054924"/>
            <a:ext cx="1142857" cy="1485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79809" y="3762601"/>
            <a:ext cx="551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http://wiki.iro.yar.ru/index.php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8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100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274799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кто вы и откуда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название вашей команды, эмблему и слоган.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почему вы хотите участвовать в этом интернет-проекте.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97" y="4472411"/>
            <a:ext cx="1573346" cy="20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2903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363523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и напишите, что такое «книга», когда появились первые книги и какими они были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и напишите, когда появились первые книжки для детей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изменялись книги для детей со временем?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какие ваши самые любимые книги и почему?</a:t>
            </a:r>
          </a:p>
          <a:p>
            <a:pPr lvl="0"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6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491" y="253050"/>
            <a:ext cx="9144000" cy="11726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25850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и напишите, что такое «сказка», какие виды сказок бывают?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какая сказка ваша самая любимая, почему, кто первый прочитал вам эту сказку?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свои чувства, мысли, эмоции, которые возникают, когда вы вспоминаете любимую сказку? </a:t>
            </a:r>
          </a:p>
          <a:p>
            <a:pPr lvl="0"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91" y="4562947"/>
            <a:ext cx="1636069" cy="1172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01" y="4542623"/>
            <a:ext cx="1616990" cy="1158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1" y="4505334"/>
            <a:ext cx="1678780" cy="1196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23" y="4505334"/>
            <a:ext cx="1708514" cy="1230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33" y="4471487"/>
            <a:ext cx="1854741" cy="13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9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25850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в команде с какой сказкой вам бы хотелось сделать книжку? Напишите почему вы выбрали именно эту сказку.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Перечитайте сказку все вместе.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какие трудности у вас возникли при выборе сказки.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4491" y="253050"/>
            <a:ext cx="9144000" cy="1172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4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809"/>
            <a:ext cx="9144000" cy="171110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022" y="1977915"/>
            <a:ext cx="9144000" cy="25850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Обсудите в команде и опишите словами замыслы будущих иллюстраций к смысловым частям вашей сказки.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 напишите технику рисования, которую вам хотелось бы использовать при иллюстрировании сказки.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иллюстрацию к первой смысловой части вашей сказки. Представьте получившиеся работы.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4491" y="253050"/>
            <a:ext cx="9144000" cy="1172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Интернет-проект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рисую сказку»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6" y="4481466"/>
            <a:ext cx="2527100" cy="193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82" y="4476998"/>
            <a:ext cx="2339780" cy="202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01" y="4599073"/>
            <a:ext cx="2245120" cy="18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9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446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ИНСТИТУТ РАЗВИТИЯ ОБРАЗОВАНИЯ ГОСУДАРСТВЕННОЕ АВТОНОМНОЕ УЧРЕЖДЕНИЕ ДОПОЛНИТЕЛЬНОГО ПРОФЕССИОНАЛЬНОГО ОБРАЗОВАНИЯ ЯРОСЛАВСКОЙ ОБЛАСТИ </vt:lpstr>
      <vt:lpstr>ИНСТИТУТ РАЗВИТИЯ ОБРАЗОВАНИЯ ГОСУДАРСТВЕННОЕ АВТОНОМНОЕ УЧРЕЖДЕНИЕ ДОПОЛНИТЕЛЬНОГО ПРОФЕССИОНАЛЬНОГО ОБРАЗОВАНИЯ ЯРОСЛАВСКОЙ ОБЛАСТИ </vt:lpstr>
      <vt:lpstr>Презентация PowerPoint</vt:lpstr>
      <vt:lpstr>ИНСТИТУТ РАЗВИТИЯ ОБРАЗОВАНИЯ ГОСУДАРСТВЕННОЕ АВТОНОМНОЕ УЧРЕЖДЕНИЕ ДОПОЛНИТЕЛЬНОГО ПРОФЕССИОНАЛЬНОГО ОБРАЗОВАНИЯ ЯРОСЛАВСКОЙ ОБЛАСТИ </vt:lpstr>
      <vt:lpstr>Интернет-проект «Я рисую сказку» </vt:lpstr>
      <vt:lpstr>Интернет-проект «Я рисую сказку» </vt:lpstr>
      <vt:lpstr>Интернет-проект «Я рисую сказку»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РАЗВИТИЯ ОБРАЗОВАНИЯ ГОСУДАРСТВЕННОЕ АВТОНОМНОЕ УЧРЕЖДЕНИЕ ДОПОЛНИТЕЛЬНОГО ПРОФЕССИОНАЛЬНОГО ОБРАЗОВАНИЯ ЯРОСЛАВСКОЙ ОБЛАСТИ </dc:title>
  <dc:creator>Наталья Вячеславовна Бородкина</dc:creator>
  <cp:lastModifiedBy>Наталья Вячеславовна Бородкина</cp:lastModifiedBy>
  <cp:revision>18</cp:revision>
  <dcterms:created xsi:type="dcterms:W3CDTF">2017-01-31T05:20:47Z</dcterms:created>
  <dcterms:modified xsi:type="dcterms:W3CDTF">2017-01-31T06:03:43Z</dcterms:modified>
</cp:coreProperties>
</file>