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B986-2561-4468-88AF-19F26D1546A7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2518-C27E-407D-86F2-0987BC7FA9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B986-2561-4468-88AF-19F26D1546A7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2518-C27E-407D-86F2-0987BC7FA9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B986-2561-4468-88AF-19F26D1546A7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2518-C27E-407D-86F2-0987BC7FA9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B986-2561-4468-88AF-19F26D1546A7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2518-C27E-407D-86F2-0987BC7FA9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B986-2561-4468-88AF-19F26D1546A7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2518-C27E-407D-86F2-0987BC7FA9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B986-2561-4468-88AF-19F26D1546A7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2518-C27E-407D-86F2-0987BC7FA9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B986-2561-4468-88AF-19F26D1546A7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2518-C27E-407D-86F2-0987BC7FA9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B986-2561-4468-88AF-19F26D1546A7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2518-C27E-407D-86F2-0987BC7FA9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B986-2561-4468-88AF-19F26D1546A7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2518-C27E-407D-86F2-0987BC7FA9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B986-2561-4468-88AF-19F26D1546A7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2518-C27E-407D-86F2-0987BC7FA9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B986-2561-4468-88AF-19F26D1546A7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2518-C27E-407D-86F2-0987BC7FA9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DB986-2561-4468-88AF-19F26D1546A7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B2518-C27E-407D-86F2-0987BC7FA9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87;&#1086;&#1089;&#1083;&#1086;&#1074;&#1080;&#1094;&#1099;.doc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6;&#1088;&#1090;&#1088;&#1077;&#1090;%20&#1086;&#1076;&#1085;&#1086;&#1075;&#1086;%20&#1089;&#1083;&#1086;&#1074;&#1072;.pp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&#1044;&#1080;&#1076;&#1072;&#1082;&#1090;&#1080;&#1095;&#1077;&#1089;&#1082;&#1080;&#1081;%20&#1084;&#1072;&#1090;&#1077;&#1088;&#1080;&#1072;&#1083;.docx" TargetMode="External"/><Relationship Id="rId4" Type="http://schemas.openxmlformats.org/officeDocument/2006/relationships/hyperlink" Target="&#1042;&#1072;&#1083;&#1077;&#1085;&#1082;&#1080;%20.pp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87;&#1086;&#1088;&#1090;&#1088;&#1077;&#1090;-%20&#1088;&#1077;&#1079;&#1091;&#1083;&#1100;&#1090;&#1072;&#1090;.ppt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&#1040;&#1085;&#1072;&#1083;&#1080;&#1079;%20&#1088;&#1077;&#1079;&#1091;&#1083;&#1100;&#1090;&#1072;&#1090;&#1072;.doc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9" name="Picture 5" descr="D:\Оформление презентаций\фоны для презентаций\nabor_fonov_12\3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83568" y="1484784"/>
            <a:ext cx="78488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«Орфография. Словарная работа»</a:t>
            </a:r>
            <a:endParaRPr lang="ru-RU" sz="4000" dirty="0"/>
          </a:p>
          <a:p>
            <a:pPr algn="ctr"/>
            <a:r>
              <a:rPr lang="ru-RU" sz="2800" b="1" dirty="0"/>
              <a:t>(в рамках проекта </a:t>
            </a:r>
            <a:r>
              <a:rPr lang="ru-RU" sz="2800" b="1" dirty="0" smtClean="0"/>
              <a:t>«</a:t>
            </a:r>
            <a:r>
              <a:rPr lang="ru-RU" sz="2800" b="1" dirty="0"/>
              <a:t>Портрет одного слова»)</a:t>
            </a:r>
            <a:endParaRPr lang="ru-RU" sz="2800" dirty="0"/>
          </a:p>
          <a:p>
            <a:pPr algn="ctr"/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691680" y="2924944"/>
            <a:ext cx="56166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Предмет: русский язык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3 класс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УМК «Школа 2100»</a:t>
            </a:r>
          </a:p>
          <a:p>
            <a:pPr algn="ctr"/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283968" y="4365104"/>
            <a:ext cx="432048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Составители: </a:t>
            </a:r>
          </a:p>
          <a:p>
            <a:pPr algn="r"/>
            <a:r>
              <a:rPr lang="ru-RU" dirty="0" err="1" smtClean="0">
                <a:solidFill>
                  <a:schemeClr val="bg1">
                    <a:lumMod val="50000"/>
                  </a:schemeClr>
                </a:solidFill>
              </a:rPr>
              <a:t>Глибина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 Ольга Владимировна</a:t>
            </a:r>
          </a:p>
          <a:p>
            <a:pPr algn="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 МОУ </a:t>
            </a:r>
            <a:r>
              <a:rPr lang="ru-RU" dirty="0" err="1" smtClean="0">
                <a:solidFill>
                  <a:schemeClr val="bg1">
                    <a:lumMod val="50000"/>
                  </a:schemeClr>
                </a:solidFill>
              </a:rPr>
              <a:t>Коленовская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 СОШ</a:t>
            </a:r>
          </a:p>
          <a:p>
            <a:pPr algn="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Григорьева Галина Васильевна </a:t>
            </a:r>
          </a:p>
          <a:p>
            <a:pPr algn="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МОУ Петровская СОШ</a:t>
            </a:r>
          </a:p>
          <a:p>
            <a:pPr algn="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Фадеичева Елена Владимировна</a:t>
            </a:r>
          </a:p>
          <a:p>
            <a:pPr algn="r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МОУ Петровская СОШ</a:t>
            </a:r>
          </a:p>
          <a:p>
            <a:pPr algn="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9" name="Picture 5" descr="D:\Оформление презентаций\фоны для презентаций\nabor_fonov_12\3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31640" y="476672"/>
            <a:ext cx="68219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Образовательные результаты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1412776"/>
            <a:ext cx="640871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i="1" dirty="0" smtClean="0"/>
              <a:t>Личностные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i="1" dirty="0"/>
          </a:p>
          <a:p>
            <a:pPr indent="542925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 </a:t>
            </a:r>
            <a:r>
              <a:rPr lang="ru-RU" sz="2000" dirty="0" smtClean="0"/>
              <a:t>выражает чувство </a:t>
            </a:r>
            <a:r>
              <a:rPr lang="ru-RU" sz="2000" dirty="0"/>
              <a:t>гордости за </a:t>
            </a:r>
            <a:r>
              <a:rPr lang="ru-RU" sz="2000" dirty="0" smtClean="0"/>
              <a:t>свою малую  Родину через образ портрета слова валенки </a:t>
            </a:r>
          </a:p>
          <a:p>
            <a:pPr indent="542925" fontAlgn="auto">
              <a:spcAft>
                <a:spcPts val="0"/>
              </a:spcAft>
              <a:defRPr/>
            </a:pPr>
            <a:endParaRPr lang="ru-RU" sz="2000" dirty="0" smtClean="0"/>
          </a:p>
          <a:p>
            <a:pPr indent="542925">
              <a:buFont typeface="Wingdings" pitchFamily="2" charset="2"/>
              <a:buChar char="Ø"/>
              <a:defRPr/>
            </a:pPr>
            <a:r>
              <a:rPr lang="ru-RU" sz="2000" dirty="0" smtClean="0"/>
              <a:t>умеет слышать, слушать и понимать партнера, работая в группе</a:t>
            </a:r>
          </a:p>
          <a:p>
            <a:pPr fontAlgn="auto">
              <a:spcAft>
                <a:spcPts val="0"/>
              </a:spcAft>
              <a:defRPr/>
            </a:pPr>
            <a:endParaRPr lang="ru-RU" b="1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9" name="Picture 5" descr="D:\Оформление презентаций\фоны для презентаций\nabor_fonov_12\3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31640" y="476672"/>
            <a:ext cx="68219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Образовательные результаты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1340768"/>
            <a:ext cx="712879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i="1" dirty="0" smtClean="0"/>
              <a:t>Предметные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i="1" dirty="0"/>
          </a:p>
          <a:p>
            <a:pPr indent="542925">
              <a:buFont typeface="Wingdings" pitchFamily="2" charset="2"/>
              <a:buChar char="Ø"/>
            </a:pPr>
            <a:r>
              <a:rPr lang="ru-RU" sz="2000" dirty="0" smtClean="0"/>
              <a:t>Умеет писать слова с непроверяемой безударной гласной с использованием словаря, ассоциаций</a:t>
            </a:r>
          </a:p>
          <a:p>
            <a:pPr indent="542925"/>
            <a:endParaRPr lang="ru-RU" sz="2000" dirty="0"/>
          </a:p>
          <a:p>
            <a:pPr indent="542925">
              <a:buFont typeface="Wingdings" pitchFamily="2" charset="2"/>
              <a:buChar char="Ø"/>
            </a:pPr>
            <a:r>
              <a:rPr lang="ru-RU" sz="2000" dirty="0" smtClean="0"/>
              <a:t>Умеет  находить нужную информацию , работая с дидактическим материалом</a:t>
            </a:r>
          </a:p>
          <a:p>
            <a:endParaRPr lang="ru-RU" sz="2000" dirty="0" smtClean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9" name="Picture 5" descr="D:\Оформление презентаций\фоны для презентаций\nabor_fonov_12\3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31640" y="476672"/>
            <a:ext cx="68219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Образовательные результаты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043608" y="1412776"/>
            <a:ext cx="6840760" cy="35569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180975"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err="1" smtClean="0"/>
              <a:t>Метапредметные</a:t>
            </a:r>
            <a:endParaRPr lang="ru-RU" sz="3200" b="1" i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b="1" i="1" dirty="0"/>
          </a:p>
          <a:p>
            <a:pPr marR="0" lvl="0" indent="542925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2000" dirty="0" smtClean="0"/>
              <a:t>формулирует </a:t>
            </a:r>
            <a:r>
              <a:rPr lang="ru-RU" sz="2000" dirty="0"/>
              <a:t>цель </a:t>
            </a:r>
            <a:r>
              <a:rPr lang="ru-RU" sz="2000" dirty="0" smtClean="0"/>
              <a:t>своей деятельности</a:t>
            </a:r>
            <a:endParaRPr lang="ru-RU" sz="2000" dirty="0" smtClean="0"/>
          </a:p>
          <a:p>
            <a:pPr marR="0" lvl="0" indent="542925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000" dirty="0"/>
          </a:p>
          <a:p>
            <a:pPr marR="0" lvl="0" indent="542925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2000" dirty="0" smtClean="0"/>
              <a:t>Умеет планировать работу  на этапе планирования и в группе при создании портрета слова</a:t>
            </a:r>
          </a:p>
          <a:p>
            <a:pPr marR="0" lvl="0" indent="542925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000" dirty="0"/>
          </a:p>
          <a:p>
            <a:pPr marR="0" lvl="0" indent="542925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2000" dirty="0" smtClean="0"/>
              <a:t>Умеет оценивать результат деятельности («Портрет одного слова»)</a:t>
            </a:r>
            <a:endParaRPr lang="ru-RU" sz="20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9" name="Picture 5" descr="D:\Оформление презентаций\фоны для презентаций\nabor_fonov_12\3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/>
              <a:t>Цель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9632" y="2276872"/>
            <a:ext cx="68407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Способствовать закреплению знаний орфограммы « безударная гласная» посредством составления портрета одного слова</a:t>
            </a:r>
          </a:p>
          <a:p>
            <a:pPr algn="ctr"/>
            <a:r>
              <a:rPr lang="ru-RU" sz="2800" b="1" i="1" dirty="0" smtClean="0"/>
              <a:t> 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9" name="Picture 5" descr="D:\Оформление презентаций\фоны для презентаций\nabor_fonov_12\3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83568" y="332656"/>
            <a:ext cx="784887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/>
              <a:t>Организация </a:t>
            </a:r>
            <a:endParaRPr lang="ru-RU" sz="4000" b="1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 smtClean="0"/>
              <a:t>учебной </a:t>
            </a:r>
            <a:r>
              <a:rPr lang="ru-RU" sz="4000" b="1" dirty="0"/>
              <a:t>деятельности на уроке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224671"/>
              </p:ext>
            </p:extLst>
          </p:nvPr>
        </p:nvGraphicFramePr>
        <p:xfrm>
          <a:off x="467544" y="1700808"/>
          <a:ext cx="8280921" cy="5039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4667641"/>
                <a:gridCol w="1885088"/>
              </a:tblGrid>
              <a:tr h="686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Этап деятельности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Методы</a:t>
                      </a:r>
                      <a:r>
                        <a:rPr lang="ru-RU" sz="1800" baseline="0" dirty="0" smtClean="0">
                          <a:effectLst/>
                        </a:rPr>
                        <a:t> организации деятельности</a:t>
                      </a:r>
                      <a:endParaRPr lang="ru-RU" sz="1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Дидактика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7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Формирование потребности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Попробовать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раскрыть тайны и секреты русского языка, правильного написания слов через ассоциации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  <a:hlinkClick r:id="rId3" action="ppaction://hlinkfile"/>
                        </a:rPr>
                        <a:t>пословицы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3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</a:rPr>
                        <a:t>Формирование образа желаемого результата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Портрет слова.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( Как он будет выглядеть?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Что для этого надо сделать?)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Выбор лучшего варианта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портреты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Мотивация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Любая тайна нам по плечу, если мы все вместе над ней потрудимся, как следует.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Возможность</a:t>
                      </a:r>
                      <a:r>
                        <a:rPr lang="ru-RU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сделать, что-то интересное, необычное.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9" name="Picture 5" descr="D:\Оформление презентаций\фоны для презентаций\nabor_fonov_12\3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458904"/>
              </p:ext>
            </p:extLst>
          </p:nvPr>
        </p:nvGraphicFramePr>
        <p:xfrm>
          <a:off x="395536" y="404664"/>
          <a:ext cx="8352929" cy="6285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3220"/>
                <a:gridCol w="4575951"/>
                <a:gridCol w="2033758"/>
              </a:tblGrid>
              <a:tr h="1168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Целеполагание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</a:rPr>
                        <a:t>Через</a:t>
                      </a:r>
                      <a:r>
                        <a:rPr lang="ru-RU" sz="1800" baseline="0" dirty="0" smtClean="0">
                          <a:solidFill>
                            <a:schemeClr val="bg1"/>
                          </a:solidFill>
                          <a:effectLst/>
                        </a:rPr>
                        <a:t> 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создание  портрет а слова научиться писать слово с непроверяемой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безударной гласной</a:t>
                      </a:r>
                      <a:endParaRPr lang="ru-RU" sz="1800" b="0" kern="1200" dirty="0" smtClean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Цель на доске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239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Планирование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65113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 action="ppaction://hlinkpres?slideindex=1&amp;slidetitle="/>
                        </a:rPr>
                        <a:t>Презентация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265113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Определить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значение слова</a:t>
                      </a:r>
                    </a:p>
                    <a:p>
                      <a:pPr marL="0" indent="2651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Познакомить с историей нашего слова;</a:t>
                      </a:r>
                    </a:p>
                    <a:p>
                      <a:pPr marL="0" indent="2651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 action="ppaction://hlinkpres?slideindex=1&amp;slidetitle="/>
                        </a:rPr>
                        <a:t>(детская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 action="ppaction://hlinkpres?slideindex=1&amp;slidetitle="/>
                        </a:rPr>
                        <a:t> презентация)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51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Вспомнить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 и подобрать з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агадки, стихи, ребусы, пословицы, связанные с этим словом, объяснить крылатые выражения;</a:t>
                      </a:r>
                      <a:r>
                        <a:rPr lang="ru-RU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(слайд 7)</a:t>
                      </a:r>
                    </a:p>
                    <a:p>
                      <a:pPr marL="0" indent="2651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Определить критерии ( название, использование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фольклора,  рисунок-ассоциация, оригинальность)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265113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Создать портрет слова.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265113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План на доске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(последовательно открывается)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  <a:hlinkClick r:id="rId5" action="ppaction://hlinkfile"/>
                        </a:rPr>
                        <a:t>Раздаточный материал</a:t>
                      </a: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9" name="Picture 5" descr="D:\Оформление презентаций\фоны для презентаций\nabor_fonov_12\3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754414"/>
              </p:ext>
            </p:extLst>
          </p:nvPr>
        </p:nvGraphicFramePr>
        <p:xfrm>
          <a:off x="395536" y="476672"/>
          <a:ext cx="8280921" cy="1892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4536504"/>
                <a:gridCol w="2016225"/>
              </a:tblGrid>
              <a:tr h="594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Выполнение действий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Создаем портрет слова «валенки»,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Выполняют действия  в группах в соответствии с планом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action="ppaction://hlinkpres?slideindex=1&amp;slidetitle="/>
                        </a:rPr>
                        <a:t>Плакат с портретом</a:t>
                      </a:r>
                      <a:endParaRPr lang="ru-RU" sz="18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561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Анализ результата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  <a:hlinkClick r:id="rId4" action="ppaction://hlinkfile"/>
                        </a:rPr>
                        <a:t>Оценивание портрета  </a:t>
                      </a: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слова каждой группы по критериям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рефлексия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 доске…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Выскажите свое мнение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9" name="Picture 5" descr="D:\Оформление презентаций\фоны для презентаций\nabor_fonov_12\3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3"/>
          <p:cNvSpPr txBox="1">
            <a:spLocks/>
          </p:cNvSpPr>
          <p:nvPr/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Удачи нам!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270</Words>
  <Application>Microsoft Office PowerPoint</Application>
  <PresentationFormat>Экран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Лариса Юрьевна Сысуева</cp:lastModifiedBy>
  <cp:revision>38</cp:revision>
  <dcterms:created xsi:type="dcterms:W3CDTF">2017-04-22T07:29:06Z</dcterms:created>
  <dcterms:modified xsi:type="dcterms:W3CDTF">2017-04-28T11:40:35Z</dcterms:modified>
</cp:coreProperties>
</file>