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62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26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«Поздравительная открытка к Дню Победы»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848872" cy="367240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Предмет: технология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класс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УМК («Планета знаний»)</a:t>
            </a: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Составители:       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Тихомирова С.Ю.,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Чернышова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 В.,  Зубова С.А.,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Орлова А.В., Тихонова Н.В., </a:t>
            </a:r>
            <a:r>
              <a:rPr lang="ru-RU" sz="1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Потемина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Е.Е.,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Наумова А.Л., Трусова А.Б.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результаты 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идея реализации содержания: поздравление родных, близких, друзей с праздником 9 мая, который отмечает вся страна 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Открытка ко Дню Победы своими руками&#10;     Война… Страшное, как сама смерть, слово. Война – ужасающее бедствие, вызываемое злой волей людей. Это боль сердца за будущее всех людей на Земле.&#10;Шестьдесят семь лет миновала с тех пор, как умолкли громы Великой Отечественной войны, а народ наш не перестает оплакивать потери. Нет в нашей стране ни одной семьи, из которой бы война не унесла чью-то жизнь или не искалечила кого-то пулями и осколками. Невозможно забыть, как огромные пространства нашей  земли стали ареной кровопролитий.&#10;     Отмечая День Победы над фашистской Германией, мы низко склоняем головы перед светлой памятью героев, павших в борьбе за нашу свободу и свободу народов Европы. И обращаемся ко всему человечеству: давайте неустанно объединять наши усилия, чтобы ужасы новой войны не опалили сердца новых поколений, чтобы днем мира был каждый день в году. &#10;  Приближается светлый праздник, который так дорог нашим людям. Давайте же порадуем их подарками, которые сделаем своими руками вместе с детьми. Ко Дню Победы я предлагаю сделать вместе с детьми открытку из салфеток. Поделки ко Дню Победы вместе с детьми — простой, но не менее важный способ проявить уважение к памяти погибших. Голубь – символ мира, символ чистоты,  нежности и любви. Гвоздика, Орденская ленточка – символы Дня Победы. &#10; При копировании статьи, целиком или частично, пожалуйста, указывайте активную ссылку на источник!&#10;http://stranamasterov.ru/user/9321, спасибо за понимание! фото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988840"/>
            <a:ext cx="343408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7840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результаты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41764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lang="ru-RU" sz="15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азывают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голубь – символ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мира</a:t>
            </a:r>
            <a:endParaRPr lang="ru-RU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называют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материал, из которого выполнена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5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5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Метапредметные</a:t>
            </a:r>
            <a:r>
              <a:rPr lang="ru-RU" sz="1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5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амостоятельно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выделяют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формулируют цель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ланируют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деятельность, осуществляют контроль, коррекцию своей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при выполнении учебной задачи,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оценивают качество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выполненной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отрудничают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учителем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 (выражают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свои мысли,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слушают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вступают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диалог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5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5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</a:t>
            </a:r>
          </a:p>
          <a:p>
            <a:r>
              <a:rPr lang="ru-RU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ыражают </a:t>
            </a:r>
            <a:r>
              <a:rPr lang="ru-RU" sz="1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желание поздравить близких с Днём Победы</a:t>
            </a:r>
          </a:p>
          <a:p>
            <a:pPr marL="0" indent="0">
              <a:buNone/>
            </a:pPr>
            <a:endParaRPr lang="ru-RU" b="1" i="1" dirty="0"/>
          </a:p>
          <a:p>
            <a:pPr marL="0" indent="0">
              <a:buNone/>
            </a:pPr>
            <a:endParaRPr lang="ru-RU" i="1" dirty="0" smtClean="0"/>
          </a:p>
        </p:txBody>
      </p:sp>
    </p:spTree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37402"/>
            <a:ext cx="8229600" cy="543195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Изготовить открытку к Дню Победы</a:t>
            </a:r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5" name="Рисунок 4" descr="Открытка ко Дню Победы своими руками&#10;     Война… Страшное, как сама смерть, слово. Война – ужасающее бедствие, вызываемое злой волей людей. Это боль сердца за будущее всех людей на Земле.&#10;Шестьдесят семь лет миновала с тех пор, как умолкли громы Великой Отечественной войны, а народ наш не перестает оплакивать потери. Нет в нашей стране ни одной семьи, из которой бы война не унесла чью-то жизнь или не искалечила кого-то пулями и осколками. Невозможно забыть, как огромные пространства нашей  земли стали ареной кровопролитий.&#10;     Отмечая День Победы над фашистской Германией, мы низко склоняем головы перед светлой памятью героев, павших в борьбе за нашу свободу и свободу народов Европы. И обращаемся ко всему человечеству: давайте неустанно объединять наши усилия, чтобы ужасы новой войны не опалили сердца новых поколений, чтобы днем мира был каждый день в году. &#10;  Приближается светлый праздник, который так дорог нашим людям. Давайте же порадуем их подарками, которые сделаем своими руками вместе с детьми. Ко Дню Победы я предлагаю сделать вместе с детьми открытку из салфеток. Поделки ко Дню Победы вместе с детьми — простой, но не менее важный способ проявить уважение к памяти погибших. Голубь – символ мира, символ чистоты,  нежности и любви. Гвоздика, Орденская ленточка – символы Дня Победы. &#10; При копировании статьи, целиком или частично, пожалуйста, указывайте активную ссылку на источник!&#10;http://stranamasterov.ru/user/9321, спасибо за понимание! фото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1988840"/>
            <a:ext cx="3434080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99592" y="332657"/>
            <a:ext cx="76328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Организация учебной деятельности на уроке</a:t>
            </a:r>
            <a:endParaRPr lang="ru-RU" sz="28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691018"/>
              </p:ext>
            </p:extLst>
          </p:nvPr>
        </p:nvGraphicFramePr>
        <p:xfrm>
          <a:off x="395536" y="836715"/>
          <a:ext cx="8424937" cy="58187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3891"/>
                <a:gridCol w="4863174"/>
                <a:gridCol w="1917872"/>
              </a:tblGrid>
              <a:tr h="9393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9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Формирование потребности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</a:rPr>
                        <a:t>Беседа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Приближается светлый праздник, который так дорог нашим людям. Кто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знает какой? Как мы можем поздравить близких с Днем Победы?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Презентация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2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solidFill>
                            <a:srgbClr val="FFFF00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05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Знакомство с 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вариантами 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открыток . Выбор оптимального варианта открытки.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Открытки. Элементы открыток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698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Мотивация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-Кто мне скажет, для чего нам всем нужны открытки?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Все мы пользуемся открытками, когда поздравляем родных, близких, друзей. В них мы пишем самые добрые пожелания. А если открытка выполнена своими руками, то для получателя она вдвойне дорога. Сможем мы доставить радость  нашим близким? А какой должна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быть открытка?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Критерии на доске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02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</a:rPr>
                        <a:t>Целеполагание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Какую цель мы поставим на сегодняшний урок?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Цель на доске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797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</a:rPr>
                        <a:t>Планирование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dirty="0" smtClean="0">
                          <a:effectLst/>
                          <a:latin typeface="+mn-lt"/>
                        </a:rPr>
                        <a:t>Работа</a:t>
                      </a:r>
                      <a:r>
                        <a:rPr lang="ru-RU" sz="1200" baseline="0" dirty="0" smtClean="0">
                          <a:effectLst/>
                          <a:latin typeface="+mn-lt"/>
                        </a:rPr>
                        <a:t> по коллективно составленному плану.</a:t>
                      </a:r>
                    </a:p>
                    <a:p>
                      <a:r>
                        <a:rPr lang="ru-RU" sz="1200" dirty="0" smtClean="0">
                          <a:effectLst/>
                          <a:latin typeface="+mn-lt"/>
                        </a:rPr>
                        <a:t> </a:t>
                      </a:r>
                      <a:r>
                        <a:rPr lang="ru-RU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Планирование</a:t>
                      </a:r>
                      <a:r>
                        <a:rPr lang="ru-RU" sz="1200" b="1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 </a:t>
                      </a:r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Критерии оценки полученной открытки</a:t>
                      </a:r>
                      <a:endParaRPr lang="ru-RU" sz="12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Изготовление голубя.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Изготовление цветов.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Крепление деталей на картоне.              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 на доске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2" y="404664"/>
            <a:ext cx="8136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Организация учебной деятельности на уроке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385881"/>
              </p:ext>
            </p:extLst>
          </p:nvPr>
        </p:nvGraphicFramePr>
        <p:xfrm>
          <a:off x="467544" y="836712"/>
          <a:ext cx="8352928" cy="40793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9839"/>
                <a:gridCol w="4821610"/>
                <a:gridCol w="1901479"/>
              </a:tblGrid>
              <a:tr h="7107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Этап деятельности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Способы</a:t>
                      </a:r>
                      <a:r>
                        <a:rPr lang="ru-RU" sz="18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8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88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Выполнение действий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опорой на</a:t>
                      </a:r>
                      <a:r>
                        <a:rPr lang="ru-RU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план.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План на доске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44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Анализ результата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effectLst/>
                          <a:latin typeface="+mn-lt"/>
                        </a:rPr>
                        <a:t>Оценивание открытки по выработанным критериям.</a:t>
                      </a:r>
                      <a:endParaRPr lang="ru-RU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Достигли ли мы цели, поставленной в начале урока?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Для чего нужен был сегодняшний урок?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Что у вас сегодня получилось лучше всего?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В чём испытали затруднения?</a:t>
                      </a:r>
                    </a:p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Когда в жизни вам пригодятся знания, полученные на сегодняшнем уроке</a:t>
                      </a:r>
                      <a:endParaRPr lang="ru-RU" sz="1200" dirty="0" smtClean="0">
                        <a:effectLst/>
                        <a:latin typeface="+mn-l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Критерии на доске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348</Words>
  <Application>Microsoft Office PowerPoint</Application>
  <PresentationFormat>Экран (4:3)</PresentationFormat>
  <Paragraphs>66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Тема «Поздравительная открытка к Дню Победы»</vt:lpstr>
      <vt:lpstr>Образовательные результаты  </vt:lpstr>
      <vt:lpstr>Образовательные результаты</vt:lpstr>
      <vt:lpstr>Цель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Лариса Юрьевна Сысуева</cp:lastModifiedBy>
  <cp:revision>39</cp:revision>
  <dcterms:created xsi:type="dcterms:W3CDTF">2015-10-12T16:26:22Z</dcterms:created>
  <dcterms:modified xsi:type="dcterms:W3CDTF">2017-04-28T11:38:41Z</dcterms:modified>
</cp:coreProperties>
</file>