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0E3CD-B038-4239-B27B-C9B3F1D5C927}" type="datetimeFigureOut">
              <a:rPr lang="ru-RU" smtClean="0"/>
              <a:t>01.10.2020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E2165-0487-4942-8B58-C654874A61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342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0E3CD-B038-4239-B27B-C9B3F1D5C927}" type="datetimeFigureOut">
              <a:rPr lang="ru-RU" smtClean="0"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E2165-0487-4942-8B58-C654874A61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782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Безотметочное обучение как среда формирования функциональной грамотности младших школьников</a:t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endParaRPr lang="ru-RU" sz="27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394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Взгляд зарубежных исследователей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444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Взгляд отечественные исследователей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872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Ресурсы безотметочного обучения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355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Ресурс мотива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564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Ресурс содержания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712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Ресурс психологического комфорта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295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9407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Экран (4:3)</PresentationFormat>
  <Paragraphs>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 Безотметочное обучение как среда формирования функциональной грамотности младших школьников   </vt:lpstr>
      <vt:lpstr>Взгляд зарубежных исследователей</vt:lpstr>
      <vt:lpstr>Взгляд отечественные исследователей</vt:lpstr>
      <vt:lpstr>Ресурсы безотметочного обучения</vt:lpstr>
      <vt:lpstr>Ресурс мотива</vt:lpstr>
      <vt:lpstr>Ресурс содержания</vt:lpstr>
      <vt:lpstr>Ресурс психологического комфорта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Безотметочное обучение как среда формирования функциональной грамотности младших школьников   </dc:title>
  <dc:creator>Любовь Алексеевна Гусева</dc:creator>
  <cp:lastModifiedBy>Любовь Алексеевна Гусева</cp:lastModifiedBy>
  <cp:revision>1</cp:revision>
  <dcterms:created xsi:type="dcterms:W3CDTF">2020-10-01T13:00:47Z</dcterms:created>
  <dcterms:modified xsi:type="dcterms:W3CDTF">2020-10-01T13:00:47Z</dcterms:modified>
</cp:coreProperties>
</file>