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1A07-7C85-4E98-AFD1-A9C8CD5F78D9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D16-C527-47FA-87F0-50E696A1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3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1A07-7C85-4E98-AFD1-A9C8CD5F78D9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6D16-C527-47FA-87F0-50E696A1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6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9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9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72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2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1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66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4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4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7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4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Алексеевна Гусева</dc:creator>
  <cp:lastModifiedBy>Любовь Алексеевна Гусева</cp:lastModifiedBy>
  <cp:revision>1</cp:revision>
  <dcterms:created xsi:type="dcterms:W3CDTF">2020-10-01T13:06:46Z</dcterms:created>
  <dcterms:modified xsi:type="dcterms:W3CDTF">2020-10-01T13:06:46Z</dcterms:modified>
</cp:coreProperties>
</file>