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-38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91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73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20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6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58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10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32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85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06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0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1E03-7C17-41B9-AE8B-17F2E3EE6D09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94D49-DC50-408D-8EC9-2F3FBC415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1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Чем вызвана необходимость реализации деятельностного подхода в </a:t>
            </a:r>
            <a:r>
              <a:rPr lang="ru-RU" smtClean="0"/>
              <a:t>начальном </a:t>
            </a:r>
            <a:r>
              <a:rPr lang="ru-RU" smtClean="0"/>
              <a:t>образовании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smtClean="0"/>
              <a:t>Бородкина Н. В., к.и.н.,</a:t>
            </a:r>
          </a:p>
          <a:p>
            <a:pPr algn="r"/>
            <a:r>
              <a:rPr lang="ru-RU" smtClean="0"/>
              <a:t> доцент КНО ГОАУ ЯО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8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нам необходимо чтобы деятельностный подход стал реальностью?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79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деятельность?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действие, получившее самостоятельный мотив </a:t>
            </a:r>
          </a:p>
          <a:p>
            <a:pPr marL="0" indent="0" algn="r">
              <a:buNone/>
            </a:pPr>
            <a:r>
              <a:rPr lang="ru-RU" i="1" dirty="0" smtClean="0"/>
              <a:t>(Леонтьев А.Н.)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7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Какие структурные компоненты у деятельности?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6777" y="1825625"/>
            <a:ext cx="771844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деятельностный подход?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Сущность деятельностного подхода заключается в формировании у обучающегося каждого компонента деятельности.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Почему деятельностный подход необходим именно сегодня?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Требования современных детей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Требования глобального мира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Требования Федеральных Государственных Образовательных Стандартов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7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Какие они современные дети?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Одной из главных особенностей современных детей считается </a:t>
            </a:r>
            <a:r>
              <a:rPr lang="ru-RU" i="1" dirty="0" smtClean="0"/>
              <a:t>адаптивность</a:t>
            </a:r>
            <a:r>
              <a:rPr lang="ru-RU" dirty="0" smtClean="0"/>
              <a:t>, выражающаяся в </a:t>
            </a:r>
            <a:r>
              <a:rPr lang="ru-RU" i="1" dirty="0" smtClean="0"/>
              <a:t>прагматизме</a:t>
            </a:r>
            <a:r>
              <a:rPr lang="ru-RU" dirty="0" smtClean="0"/>
              <a:t>. Дети рассматривают учебную деятельность и результаты этой деятельности с позиции полезности для их настоящей и будущей жизни.</a:t>
            </a:r>
          </a:p>
          <a:p>
            <a:pPr marL="0" indent="0" algn="ctr">
              <a:buNone/>
            </a:pPr>
            <a:r>
              <a:rPr lang="ru-RU" sz="2000" dirty="0" smtClean="0"/>
              <a:t>Они задают вопросы:</a:t>
            </a:r>
          </a:p>
          <a:p>
            <a:r>
              <a:rPr lang="ru-RU" sz="2000" dirty="0" smtClean="0"/>
              <a:t>«зачем нужно красиво и аккуратно писать, если можно напечатать?»</a:t>
            </a:r>
          </a:p>
          <a:p>
            <a:r>
              <a:rPr lang="ru-RU" sz="2000" dirty="0" smtClean="0"/>
              <a:t>«зачем уметь прокладывать маршрут, если в телефоне есть навигатор?»</a:t>
            </a:r>
          </a:p>
          <a:p>
            <a:r>
              <a:rPr lang="ru-RU" sz="2000" dirty="0" smtClean="0"/>
              <a:t>«зачем нужно решать математические задачи, если в жизни можно обойтись и без этого?»</a:t>
            </a:r>
          </a:p>
          <a:p>
            <a:pPr marL="0" indent="0">
              <a:buNone/>
            </a:pPr>
            <a:r>
              <a:rPr lang="ru-RU" sz="2000" dirty="0" smtClean="0"/>
              <a:t>Детей не устраивает позиция объекта учения, они хотят быть субъектом (В. С. </a:t>
            </a:r>
            <a:r>
              <a:rPr lang="ru-RU" sz="2000" dirty="0" err="1" smtClean="0"/>
              <a:t>Собкин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151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Какой он глобальный мир?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Мир единого информационного поля</a:t>
            </a:r>
          </a:p>
          <a:p>
            <a:r>
              <a:rPr lang="ru-RU" dirty="0" smtClean="0"/>
              <a:t>Мир единого образовательного пространства</a:t>
            </a:r>
          </a:p>
          <a:p>
            <a:r>
              <a:rPr lang="ru-RU" dirty="0" smtClean="0"/>
              <a:t>Мир глобальной экономики и политики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i="1" dirty="0" smtClean="0"/>
              <a:t>Если ты не играешь по правилам глобального мира – ты вне игры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3020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Какой он ФГОС?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Стандарт – это реакция государства на глобальные процессы, происходящие в образовании, и на общественные вызовы, связанные с этими глобальными процессами.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8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может дать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детей: устранение разрыва между школой и жизнью </a:t>
            </a:r>
          </a:p>
          <a:p>
            <a:r>
              <a:rPr lang="ru-RU" dirty="0" smtClean="0"/>
              <a:t>Для педагога: соответствие Профессиональному Стандарту Педагога</a:t>
            </a:r>
          </a:p>
          <a:p>
            <a:r>
              <a:rPr lang="ru-RU" dirty="0" smtClean="0"/>
              <a:t>Для руководителей образовательных учреждений: обеспечение преемственности ступеней образования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434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274</Words>
  <Application>Microsoft Office PowerPoint</Application>
  <PresentationFormat>Произвольный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Чем вызвана необходимость реализации деятельностного подхода в начальном образовании?</vt:lpstr>
      <vt:lpstr>Что такое деятельность?</vt:lpstr>
      <vt:lpstr>Какие структурные компоненты у деятельности?</vt:lpstr>
      <vt:lpstr>Что такое деятельностный подход?</vt:lpstr>
      <vt:lpstr>Почему деятельностный подход необходим именно сегодня?</vt:lpstr>
      <vt:lpstr>Какие они современные дети?</vt:lpstr>
      <vt:lpstr>Какой он глобальный мир?</vt:lpstr>
      <vt:lpstr>Какой он ФГОС?</vt:lpstr>
      <vt:lpstr>Что может дать деятельностный подход?</vt:lpstr>
      <vt:lpstr>Что нам необходимо чтобы деятельностный подход стал реальностью?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 вызвана необходимость введения деятельностного подхода</dc:title>
  <dc:creator>Наталья Вячеславовна Бородкина</dc:creator>
  <cp:lastModifiedBy>Ирина Николаевна Чижова</cp:lastModifiedBy>
  <cp:revision>20</cp:revision>
  <dcterms:created xsi:type="dcterms:W3CDTF">2014-10-14T10:12:24Z</dcterms:created>
  <dcterms:modified xsi:type="dcterms:W3CDTF">2014-10-16T05:59:57Z</dcterms:modified>
</cp:coreProperties>
</file>