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0"/>
  </p:notesMasterIdLst>
  <p:sldIdLst>
    <p:sldId id="256" r:id="rId2"/>
    <p:sldId id="260" r:id="rId3"/>
    <p:sldId id="279" r:id="rId4"/>
    <p:sldId id="280" r:id="rId5"/>
    <p:sldId id="281" r:id="rId6"/>
    <p:sldId id="282" r:id="rId7"/>
    <p:sldId id="283" r:id="rId8"/>
    <p:sldId id="27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BAB7"/>
    <a:srgbClr val="1C1C1C"/>
    <a:srgbClr val="173130"/>
    <a:srgbClr val="FF0000"/>
    <a:srgbClr val="FF3300"/>
    <a:srgbClr val="F8C9A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0" autoAdjust="0"/>
    <p:restoredTop sz="94711" autoAdjust="0"/>
  </p:normalViewPr>
  <p:slideViewPr>
    <p:cSldViewPr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6CA11E-5A77-4123-840E-767F23CB2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63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0C7C-E4A5-4BDE-8526-C0946C467BA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54DF-D916-44EC-87DE-9D618BAE6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4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321B-AB2F-492D-97C3-1E39022F8C47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FFF4-CEBA-459D-9989-96E136E1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0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0D5F-FF9D-4D0E-BFBE-5BE7B8006EEC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22F4-7EF9-4EDE-999A-EDD35192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BE00E-B476-48B8-9D73-646883033CB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4016-C978-46B6-9AD1-51700D25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EE32-3E64-4521-8A94-08B021E33C0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E4B8-D7B6-4B3D-A9F0-253CDEC1F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6C12-C270-44AC-AE8A-3CF85FEC0913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1996-F170-4405-92B7-BAED8AA0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6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20A2-C58C-41F7-8C3A-ABA776ECA25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C501-16B9-4377-915F-DEF10F815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2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49BC-1838-4FE5-AC20-E153C012DBC7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186E-400F-452F-9717-79616E1D9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5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A18D-36EA-4634-9AFB-824F0F1E100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B531-981B-4F4A-9382-302C40DE0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0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4A46-A8C3-4C01-838D-6BC47EB0D88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0D12-1437-4D09-B15F-78DB1979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0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FECD-E4B8-4A17-B287-C13E6264C378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A2F9-4B1F-4046-8442-9EA2F68E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15508D-600B-4D29-AC49-9E555A44BCEB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E2CD62-476D-4048-86EB-F647961B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54;&#1041;&#1045;&#1044;&#1045;%2070%20&#1051;&#1045;&#1058;.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Муниципальное общеобразовательное учреждение </a:t>
            </a:r>
            <a:b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«Лучинская основная школа» ЯМР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10" descr="Нов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52600" y="2895600"/>
            <a:ext cx="5867400" cy="2514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Детям о войне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Дети о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5486400" cy="4171950"/>
          </a:xfr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19200"/>
            <a:ext cx="8839200" cy="13716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</a:pPr>
            <a: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  <a:t>Муниципальное общеобразовательное учреждение</a:t>
            </a:r>
            <a:b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240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altLang="ru-RU" sz="240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  <a:t>«Лучинская основная школа»</a:t>
            </a:r>
            <a:b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240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altLang="ru-RU" sz="240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  <a:t>Ярославского муниципального района</a:t>
            </a:r>
            <a:br>
              <a:rPr lang="ru-RU" altLang="ru-RU" sz="2400" b="1" i="1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altLang="ru-RU" sz="2400" b="1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9" descr="Новос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3657600" y="4114800"/>
            <a:ext cx="3276600" cy="2590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9" name="Picture 7" descr="C:\Users\Виктория\Desktop\DSC001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2755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7010400" y="2438400"/>
            <a:ext cx="1905000" cy="3200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3581400" y="1752600"/>
            <a:ext cx="2133600" cy="2286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838200"/>
            <a:ext cx="6110288" cy="8382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  <a:defRPr/>
            </a:pPr>
            <a: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Рисуют дети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3" descr="C:\Users\Виктория\Desktop\DSC0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52400" y="1295400"/>
            <a:ext cx="3124200" cy="3962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6600"/>
              </a:solidFill>
            </a:endParaRPr>
          </a:p>
        </p:txBody>
      </p:sp>
      <p:pic>
        <p:nvPicPr>
          <p:cNvPr id="4103" name="Picture 10" descr="Новос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C:\Users\Виктория\Desktop\DSC001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6324600" y="1219200"/>
            <a:ext cx="2667000" cy="3352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6" name="Picture 2" descr="C:\Users\Виктория\Desktop\DSC001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15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5029200" y="3581400"/>
            <a:ext cx="2819400" cy="3124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8" name="Picture 5" descr="C:\Users\Виктория\Desktop\DSC001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060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066800"/>
            <a:ext cx="6110288" cy="6858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  <a:defRPr/>
            </a:pPr>
            <a: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52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«Шаг навстречу»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Прямоугольник 9"/>
          <p:cNvSpPr>
            <a:spLocks noChangeArrowheads="1"/>
          </p:cNvSpPr>
          <p:nvPr/>
        </p:nvSpPr>
        <p:spPr bwMode="auto">
          <a:xfrm>
            <a:off x="304800" y="1905000"/>
            <a:ext cx="8382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altLang="ru-RU" sz="2400" b="1">
                <a:solidFill>
                  <a:srgbClr val="173130"/>
                </a:solidFill>
                <a:latin typeface="Comic Sans MS" pitchFamily="66" charset="0"/>
              </a:rPr>
              <a:t>"Мы помним, мы гордимся"</a:t>
            </a:r>
            <a:r>
              <a:rPr lang="ru-RU" altLang="ru-RU" sz="2400" b="1">
                <a:solidFill>
                  <a:srgbClr val="3A7877"/>
                </a:solidFill>
                <a:latin typeface="Comic Sans MS" pitchFamily="66" charset="0"/>
              </a:rPr>
              <a:t> : </a:t>
            </a:r>
          </a:p>
          <a:p>
            <a:endParaRPr lang="ru-RU" altLang="ru-RU">
              <a:solidFill>
                <a:srgbClr val="000000"/>
              </a:solidFill>
            </a:endParaRPr>
          </a:p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«Детство отняла война»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«Виртуальное путешествие по Городам  – героям»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«Маршалы Победы»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«Память, застывшая в граните»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«Земляки – герои войны»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«Концлагеря – машина смерти»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«Партизанский край»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«Трудовые победы великих дней»</a:t>
            </a:r>
            <a:br>
              <a:rPr lang="ru-RU" altLang="ru-RU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«Славные страницы великих битв»</a:t>
            </a:r>
            <a:endParaRPr lang="ru-RU" altLang="ru-RU">
              <a:latin typeface="Comic Sans MS" pitchFamily="66" charset="0"/>
            </a:endParaRPr>
          </a:p>
        </p:txBody>
      </p:sp>
      <p:pic>
        <p:nvPicPr>
          <p:cNvPr id="5125" name="Picture 8" descr="Нов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770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495800" y="3276600"/>
            <a:ext cx="4191000" cy="3276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581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6110288" cy="6096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  <a:defRPr/>
            </a:pPr>
            <a: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7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</a:t>
            </a:r>
            <a:r>
              <a:rPr lang="ru-RU" sz="36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Шаг</a:t>
            </a:r>
            <a:r>
              <a:rPr lang="ru-RU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навстречу»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Прямоугольник 9"/>
          <p:cNvSpPr>
            <a:spLocks noChangeArrowheads="1"/>
          </p:cNvSpPr>
          <p:nvPr/>
        </p:nvSpPr>
        <p:spPr bwMode="auto">
          <a:xfrm>
            <a:off x="304800" y="1905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ru-RU" altLang="ru-RU">
              <a:latin typeface="Comic Sans MS" pitchFamily="66" charset="0"/>
            </a:endParaRPr>
          </a:p>
        </p:txBody>
      </p:sp>
      <p:pic>
        <p:nvPicPr>
          <p:cNvPr id="6149" name="Picture 7" descr="Нов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1722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1905000"/>
            <a:ext cx="8077200" cy="4114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1731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«Детям о войне. Дети о войне».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3A78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Проект учащихся 7-8 классов.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3A78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Конференция «Шаг навстречу».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3A78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Секция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4" action="ppaction://hlinkfile"/>
              </a:rPr>
              <a:t>«Я помню, я горжусь!»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3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G:\Полезное\_Рабочая_папка_Вика\фото\Новая папка\DSC039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609600"/>
            <a:ext cx="6110288" cy="9906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  <a:defRPr/>
            </a:pPr>
            <a:r>
              <a:rPr lang="ru-RU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Мы вместе!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304800" y="1905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ru-RU" altLang="ru-RU">
              <a:latin typeface="Comic Sans MS" pitchFamily="66" charset="0"/>
            </a:endParaRPr>
          </a:p>
        </p:txBody>
      </p:sp>
      <p:pic>
        <p:nvPicPr>
          <p:cNvPr id="7174" name="Picture 3" descr="H:\Новая папка\DSCN4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H:\Новая папка\DSCN47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DSC0214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66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G:\Полезное\_Рабочая_папка_Вика\вика\1 сентября 2013 года\DSC098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 descr="Новост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1722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6553200" y="5257800"/>
            <a:ext cx="1981200" cy="1600200"/>
          </a:xfrm>
          <a:prstGeom prst="rect">
            <a:avLst/>
          </a:prstGeom>
          <a:solidFill>
            <a:srgbClr val="F8C9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324475"/>
            <a:ext cx="1981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381000" y="2057400"/>
            <a:ext cx="2590800" cy="1143000"/>
          </a:xfrm>
          <a:prstGeom prst="rect">
            <a:avLst/>
          </a:prstGeom>
          <a:solidFill>
            <a:srgbClr val="F8C9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2" name="Picture 2" descr="H:\Новая папка\DSC0923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3581400" y="4191000"/>
            <a:ext cx="2514600" cy="1981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4" name="Picture 7" descr="H:\Победа\лыжня победы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2286000" cy="1905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7415213" cy="990600"/>
          </a:xfrm>
        </p:spPr>
        <p:txBody>
          <a:bodyPr anchor="b"/>
          <a:lstStyle/>
          <a:p>
            <a:pPr eaLnBrk="1" hangingPunct="1">
              <a:lnSpc>
                <a:spcPct val="50000"/>
              </a:lnSpc>
              <a:defRPr/>
            </a:pPr>
            <a:r>
              <a:rPr lang="ru-RU" sz="4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 Днем Победы!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6" name="Прямоугольник 9"/>
          <p:cNvSpPr>
            <a:spLocks noChangeArrowheads="1"/>
          </p:cNvSpPr>
          <p:nvPr/>
        </p:nvSpPr>
        <p:spPr bwMode="auto">
          <a:xfrm>
            <a:off x="304800" y="1905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ru-RU" altLang="ru-RU">
              <a:latin typeface="Comic Sans MS" pitchFamily="66" charset="0"/>
            </a:endParaRP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5181600" y="1981200"/>
            <a:ext cx="36576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C00000"/>
                </a:solidFill>
                <a:latin typeface="Comic Sans MS" pitchFamily="66" charset="0"/>
              </a:rPr>
              <a:t>Из книг лишь знаем страшное то время,</a:t>
            </a:r>
          </a:p>
          <a:p>
            <a:pPr algn="just" eaLnBrk="1" hangingPunct="1"/>
            <a:r>
              <a:rPr lang="ru-RU" altLang="ru-RU" sz="2400" b="1">
                <a:solidFill>
                  <a:srgbClr val="C00000"/>
                </a:solidFill>
                <a:latin typeface="Comic Sans MS" pitchFamily="66" charset="0"/>
              </a:rPr>
              <a:t>Но, чувствуя из каждой строчки боль</a:t>
            </a:r>
          </a:p>
          <a:p>
            <a:pPr algn="just" eaLnBrk="1" hangingPunct="1"/>
            <a:r>
              <a:rPr lang="ru-RU" altLang="ru-RU" sz="2400" b="1">
                <a:solidFill>
                  <a:srgbClr val="C00000"/>
                </a:solidFill>
                <a:latin typeface="Comic Sans MS" pitchFamily="66" charset="0"/>
              </a:rPr>
              <a:t>Людей, что не вернулись с боя,</a:t>
            </a:r>
          </a:p>
          <a:p>
            <a:pPr algn="just" eaLnBrk="1" hangingPunct="1"/>
            <a:r>
              <a:rPr lang="ru-RU" altLang="ru-RU" sz="2400" b="1">
                <a:solidFill>
                  <a:srgbClr val="C00000"/>
                </a:solidFill>
                <a:latin typeface="Comic Sans MS" pitchFamily="66" charset="0"/>
              </a:rPr>
              <a:t>Мы эту память через время пронесем!</a:t>
            </a:r>
          </a:p>
          <a:p>
            <a:pPr algn="r" eaLnBrk="1" hangingPunct="1"/>
            <a:r>
              <a:rPr lang="ru-RU" altLang="ru-RU" i="1"/>
              <a:t>(Ю. Каляева, учащаяся 8 класса МОУ Лучинской ОШ)</a:t>
            </a:r>
          </a:p>
          <a:p>
            <a:pPr eaLnBrk="1" hangingPunct="1"/>
            <a:endParaRPr lang="ru-RU" altLang="ru-RU" i="1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838200" y="58674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i="1"/>
              <a:t>Стенгазета. Учащиеся 6 класса</a:t>
            </a:r>
          </a:p>
        </p:txBody>
      </p:sp>
      <p:pic>
        <p:nvPicPr>
          <p:cNvPr id="8199" name="Picture 10" descr="Нов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1722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228600" y="1752600"/>
            <a:ext cx="4953000" cy="3962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724400" cy="40386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371600" y="1600200"/>
            <a:ext cx="6858000" cy="472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660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096000" cy="4572000"/>
          </a:xfr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85800"/>
            <a:ext cx="8229600" cy="914400"/>
          </a:xfrm>
        </p:spPr>
        <p:txBody>
          <a:bodyPr anchor="b"/>
          <a:lstStyle/>
          <a:p>
            <a:pPr eaLnBrk="1" hangingPunct="1"/>
            <a:r>
              <a:rPr lang="ru-RU" altLang="ru-RU" sz="4800" b="1" smtClean="0">
                <a:solidFill>
                  <a:srgbClr val="FF3300"/>
                </a:solidFill>
              </a:rPr>
              <a:t>Спасибо за внимание!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2600" y="5638800"/>
            <a:ext cx="637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4400" b="1" i="1">
              <a:solidFill>
                <a:srgbClr val="8000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3" name="Picture 6" descr="Новос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1722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</a:rPr>
              <a:t>С праздником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119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Times New Roman</vt:lpstr>
      <vt:lpstr>Calibri</vt:lpstr>
      <vt:lpstr>Оформление по умолчанию</vt:lpstr>
      <vt:lpstr>Муниципальное общеобразовательное учреждение  «Лучинская основная школа» ЯМР</vt:lpstr>
      <vt:lpstr>Муниципальное общеобразовательное учреждение  «Лучинская основная школа»  Ярославского муниципального района </vt:lpstr>
      <vt:lpstr> Рисуют дети</vt:lpstr>
      <vt:lpstr> «Шаг навстречу»</vt:lpstr>
      <vt:lpstr> «Шаг навстречу»</vt:lpstr>
      <vt:lpstr>Мы вместе!</vt:lpstr>
      <vt:lpstr>С Днем Победы!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Светлана Юрьевна Белянчева</cp:lastModifiedBy>
  <cp:revision>35</cp:revision>
  <cp:lastPrinted>1601-01-01T00:00:00Z</cp:lastPrinted>
  <dcterms:created xsi:type="dcterms:W3CDTF">2015-04-05T08:13:24Z</dcterms:created>
  <dcterms:modified xsi:type="dcterms:W3CDTF">2015-05-28T13:12:12Z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