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 id="2147483725" r:id="rId3"/>
    <p:sldMasterId id="2147483737" r:id="rId4"/>
    <p:sldMasterId id="2147483777" r:id="rId5"/>
  </p:sldMasterIdLst>
  <p:sldIdLst>
    <p:sldId id="256" r:id="rId6"/>
    <p:sldId id="351" r:id="rId7"/>
    <p:sldId id="358" r:id="rId8"/>
    <p:sldId id="293" r:id="rId9"/>
    <p:sldId id="359" r:id="rId10"/>
    <p:sldId id="312" r:id="rId11"/>
    <p:sldId id="318" r:id="rId12"/>
    <p:sldId id="319" r:id="rId13"/>
    <p:sldId id="313" r:id="rId14"/>
    <p:sldId id="314" r:id="rId15"/>
    <p:sldId id="316" r:id="rId16"/>
    <p:sldId id="361" r:id="rId17"/>
    <p:sldId id="362" r:id="rId18"/>
    <p:sldId id="338" r:id="rId19"/>
    <p:sldId id="339" r:id="rId20"/>
    <p:sldId id="340" r:id="rId21"/>
    <p:sldId id="341" r:id="rId22"/>
    <p:sldId id="363" r:id="rId23"/>
    <p:sldId id="287" r:id="rId24"/>
    <p:sldId id="342" r:id="rId25"/>
    <p:sldId id="345" r:id="rId26"/>
    <p:sldId id="321" r:id="rId27"/>
    <p:sldId id="323" r:id="rId28"/>
    <p:sldId id="325" r:id="rId29"/>
    <p:sldId id="326" r:id="rId30"/>
    <p:sldId id="327" r:id="rId31"/>
    <p:sldId id="329" r:id="rId32"/>
    <p:sldId id="331" r:id="rId33"/>
    <p:sldId id="335" r:id="rId34"/>
    <p:sldId id="336" r:id="rId35"/>
    <p:sldId id="272" r:id="rId36"/>
    <p:sldId id="354" r:id="rId37"/>
    <p:sldId id="364"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9" autoAdjust="0"/>
    <p:restoredTop sz="85358" autoAdjust="0"/>
  </p:normalViewPr>
  <p:slideViewPr>
    <p:cSldViewPr>
      <p:cViewPr>
        <p:scale>
          <a:sx n="71" d="100"/>
          <a:sy n="71" d="100"/>
        </p:scale>
        <p:origin x="-2304" y="-630"/>
      </p:cViewPr>
      <p:guideLst>
        <p:guide orient="horz" pos="2160"/>
        <p:guide pos="2880"/>
      </p:guideLst>
    </p:cSldViewPr>
  </p:slideViewPr>
  <p:outlineViewPr>
    <p:cViewPr>
      <p:scale>
        <a:sx n="33" d="100"/>
        <a:sy n="33" d="100"/>
      </p:scale>
      <p:origin x="0" y="4950"/>
    </p:cViewPr>
  </p:outlineViewPr>
  <p:notesTextViewPr>
    <p:cViewPr>
      <p:scale>
        <a:sx n="100" d="100"/>
        <a:sy n="100" d="100"/>
      </p:scale>
      <p:origin x="0" y="0"/>
    </p:cViewPr>
  </p:notesTextViewPr>
  <p:sorterViewPr>
    <p:cViewPr>
      <p:scale>
        <a:sx n="66" d="100"/>
        <a:sy n="66" d="100"/>
      </p:scale>
      <p:origin x="0" y="13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690EC0C6-61DF-42A7-BDF7-FFCE2C6B0304}" type="datetimeFigureOut">
              <a:rPr lang="ru-RU"/>
              <a:pPr>
                <a:defRPr/>
              </a:pPr>
              <a:t>28.05.2015</a:t>
            </a:fld>
            <a:endParaRPr lang="ru-RU"/>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EE786D37-6B46-4A85-9BB2-38DAB5FEF79B}" type="slidenum">
              <a:rPr lang="ru-RU"/>
              <a:pPr>
                <a:defRPr/>
              </a:pPr>
              <a:t>‹#›</a:t>
            </a:fld>
            <a:endParaRPr lang="ru-RU"/>
          </a:p>
        </p:txBody>
      </p:sp>
    </p:spTree>
    <p:extLst>
      <p:ext uri="{BB962C8B-B14F-4D97-AF65-F5344CB8AC3E}">
        <p14:creationId xmlns:p14="http://schemas.microsoft.com/office/powerpoint/2010/main" val="360951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C7D17D7-497C-4318-A156-65026DB0831E}" type="datetimeFigureOut">
              <a:rPr lang="ru-RU"/>
              <a:pPr>
                <a:defRPr/>
              </a:pPr>
              <a:t>28.05.2015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E669107-0436-4927-8DB2-2B86E456ABDA}" type="slidenum">
              <a:rPr lang="ru-RU"/>
              <a:pPr>
                <a:defRPr/>
              </a:pPr>
              <a:t>‹#›</a:t>
            </a:fld>
            <a:endParaRPr lang="ru-RU"/>
          </a:p>
        </p:txBody>
      </p:sp>
    </p:spTree>
    <p:extLst>
      <p:ext uri="{BB962C8B-B14F-4D97-AF65-F5344CB8AC3E}">
        <p14:creationId xmlns:p14="http://schemas.microsoft.com/office/powerpoint/2010/main" val="1550867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106AD07-7FF0-4A6E-A82B-B35D5515FD67}" type="datetimeFigureOut">
              <a:rPr lang="ru-RU"/>
              <a:pPr>
                <a:defRPr/>
              </a:pPr>
              <a:t>28.05.2015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238B0BE-DF09-4CEA-8C8E-1932C627D601}" type="slidenum">
              <a:rPr lang="ru-RU"/>
              <a:pPr>
                <a:defRPr/>
              </a:pPr>
              <a:t>‹#›</a:t>
            </a:fld>
            <a:endParaRPr lang="ru-RU"/>
          </a:p>
        </p:txBody>
      </p:sp>
    </p:spTree>
    <p:extLst>
      <p:ext uri="{BB962C8B-B14F-4D97-AF65-F5344CB8AC3E}">
        <p14:creationId xmlns:p14="http://schemas.microsoft.com/office/powerpoint/2010/main" val="389609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5" name="Дата 7"/>
          <p:cNvSpPr>
            <a:spLocks noGrp="1"/>
          </p:cNvSpPr>
          <p:nvPr>
            <p:ph type="dt" sz="half" idx="10"/>
          </p:nvPr>
        </p:nvSpPr>
        <p:spPr>
          <a:xfrm>
            <a:off x="5562600" y="6513513"/>
            <a:ext cx="3001963" cy="274637"/>
          </a:xfrm>
        </p:spPr>
        <p:txBody>
          <a:bodyPr vert="horz" rtlCol="0"/>
          <a:lstStyle>
            <a:lvl1pPr>
              <a:defRPr/>
            </a:lvl1pPr>
            <a:extLst/>
          </a:lstStyle>
          <a:p>
            <a:pPr>
              <a:defRPr/>
            </a:pPr>
            <a:fld id="{5E5535DF-9C55-4AA0-B60D-2F8E76908E55}" type="datetimeFigureOut">
              <a:rPr lang="ru-RU"/>
              <a:pPr>
                <a:defRPr/>
              </a:pPr>
              <a:t>28.05.2015</a:t>
            </a:fld>
            <a:endParaRPr lang="ru-RU"/>
          </a:p>
        </p:txBody>
      </p:sp>
      <p:sp>
        <p:nvSpPr>
          <p:cNvPr id="6" name="Номер слайда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FBAE9377-7861-442E-869B-1D2D31DF12FB}" type="slidenum">
              <a:rPr lang="ru-RU"/>
              <a:pPr>
                <a:defRPr/>
              </a:pPr>
              <a:t>‹#›</a:t>
            </a:fld>
            <a:endParaRPr lang="ru-RU"/>
          </a:p>
        </p:txBody>
      </p:sp>
      <p:sp>
        <p:nvSpPr>
          <p:cNvPr id="7"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extLst>
      <p:ext uri="{BB962C8B-B14F-4D97-AF65-F5344CB8AC3E}">
        <p14:creationId xmlns:p14="http://schemas.microsoft.com/office/powerpoint/2010/main" val="394816903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p:txBody>
          <a:bodyPr/>
          <a:lstStyle>
            <a:lvl1pPr>
              <a:defRPr/>
            </a:lvl1pPr>
            <a:extLst/>
          </a:lstStyle>
          <a:p>
            <a:pPr>
              <a:defRPr/>
            </a:pPr>
            <a:fld id="{E2AAB4B2-AEF2-44C4-82BF-B4EC0214DFC5}" type="datetimeFigureOut">
              <a:rPr lang="ru-RU"/>
              <a:pPr>
                <a:defRPr/>
              </a:pPr>
              <a:t>28.05.2015</a:t>
            </a:fld>
            <a:endParaRPr lang="ru-RU"/>
          </a:p>
        </p:txBody>
      </p:sp>
      <p:sp>
        <p:nvSpPr>
          <p:cNvPr id="7" name="Нижний колонтитул 5"/>
          <p:cNvSpPr>
            <a:spLocks noGrp="1"/>
          </p:cNvSpPr>
          <p:nvPr>
            <p:ph type="ftr" sz="quarter" idx="11"/>
          </p:nvPr>
        </p:nvSpPr>
        <p:spPr/>
        <p:txBody>
          <a:bodyPr/>
          <a:lstStyle>
            <a:lvl1pPr>
              <a:defRPr/>
            </a:lvl1pPr>
            <a:extLst/>
          </a:lstStyle>
          <a:p>
            <a:pPr>
              <a:defRPr/>
            </a:pPr>
            <a:endParaRPr lang="ru-RU"/>
          </a:p>
        </p:txBody>
      </p:sp>
      <p:sp>
        <p:nvSpPr>
          <p:cNvPr id="8" name="Номер слайда 6"/>
          <p:cNvSpPr>
            <a:spLocks noGrp="1"/>
          </p:cNvSpPr>
          <p:nvPr>
            <p:ph type="sldNum" sz="quarter" idx="12"/>
          </p:nvPr>
        </p:nvSpPr>
        <p:spPr>
          <a:xfrm>
            <a:off x="8640763" y="6515100"/>
            <a:ext cx="465137" cy="273050"/>
          </a:xfrm>
        </p:spPr>
        <p:txBody>
          <a:bodyPr/>
          <a:lstStyle>
            <a:lvl1pPr>
              <a:defRPr/>
            </a:lvl1pPr>
            <a:extLst/>
          </a:lstStyle>
          <a:p>
            <a:pPr>
              <a:defRPr/>
            </a:pPr>
            <a:fld id="{C4210528-8F3F-4D8A-B429-34F1EBA8CC09}" type="slidenum">
              <a:rPr lang="ru-RU"/>
              <a:pPr>
                <a:defRPr/>
              </a:pPr>
              <a:t>‹#›</a:t>
            </a:fld>
            <a:endParaRPr lang="ru-RU"/>
          </a:p>
        </p:txBody>
      </p:sp>
    </p:spTree>
    <p:extLst>
      <p:ext uri="{BB962C8B-B14F-4D97-AF65-F5344CB8AC3E}">
        <p14:creationId xmlns:p14="http://schemas.microsoft.com/office/powerpoint/2010/main" val="82020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Прямоугольник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Дата 6"/>
          <p:cNvSpPr>
            <a:spLocks noGrp="1"/>
          </p:cNvSpPr>
          <p:nvPr>
            <p:ph type="dt" sz="half" idx="10"/>
          </p:nvPr>
        </p:nvSpPr>
        <p:spPr/>
        <p:txBody>
          <a:bodyPr/>
          <a:lstStyle>
            <a:lvl1pPr>
              <a:defRPr/>
            </a:lvl1pPr>
            <a:extLst/>
          </a:lstStyle>
          <a:p>
            <a:pPr>
              <a:defRPr/>
            </a:pPr>
            <a:fld id="{8FF54EF2-0041-460D-84D0-5FD0CB828F1D}" type="datetimeFigureOut">
              <a:rPr lang="ru-RU"/>
              <a:pPr>
                <a:defRPr/>
              </a:pPr>
              <a:t>28.05.2015</a:t>
            </a:fld>
            <a:endParaRPr lang="ru-RU"/>
          </a:p>
        </p:txBody>
      </p:sp>
      <p:sp>
        <p:nvSpPr>
          <p:cNvPr id="10" name="Нижний колонтитул 7"/>
          <p:cNvSpPr>
            <a:spLocks noGrp="1"/>
          </p:cNvSpPr>
          <p:nvPr>
            <p:ph type="ftr" sz="quarter" idx="11"/>
          </p:nvPr>
        </p:nvSpPr>
        <p:spPr/>
        <p:txBody>
          <a:bodyPr/>
          <a:lstStyle>
            <a:lvl1pPr>
              <a:defRPr/>
            </a:lvl1pPr>
            <a:extLst/>
          </a:lstStyle>
          <a:p>
            <a:pPr>
              <a:defRPr/>
            </a:pPr>
            <a:endParaRPr lang="ru-RU"/>
          </a:p>
        </p:txBody>
      </p:sp>
      <p:sp>
        <p:nvSpPr>
          <p:cNvPr id="11" name="Номер слайда 8"/>
          <p:cNvSpPr>
            <a:spLocks noGrp="1"/>
          </p:cNvSpPr>
          <p:nvPr>
            <p:ph type="sldNum" sz="quarter" idx="12"/>
          </p:nvPr>
        </p:nvSpPr>
        <p:spPr>
          <a:xfrm>
            <a:off x="8640763" y="6515100"/>
            <a:ext cx="465137" cy="273050"/>
          </a:xfrm>
        </p:spPr>
        <p:txBody>
          <a:bodyPr/>
          <a:lstStyle>
            <a:lvl1pPr>
              <a:defRPr/>
            </a:lvl1pPr>
            <a:extLst/>
          </a:lstStyle>
          <a:p>
            <a:pPr>
              <a:defRPr/>
            </a:pPr>
            <a:fld id="{7D07790B-E081-4D0F-85A0-311519B1BA62}" type="slidenum">
              <a:rPr lang="ru-RU"/>
              <a:pPr>
                <a:defRPr/>
              </a:pPr>
              <a:t>‹#›</a:t>
            </a:fld>
            <a:endParaRPr lang="ru-RU"/>
          </a:p>
        </p:txBody>
      </p:sp>
    </p:spTree>
    <p:extLst>
      <p:ext uri="{BB962C8B-B14F-4D97-AF65-F5344CB8AC3E}">
        <p14:creationId xmlns:p14="http://schemas.microsoft.com/office/powerpoint/2010/main" val="987486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57200" y="253218"/>
            <a:ext cx="8229600" cy="1143000"/>
          </a:xfrm>
        </p:spPr>
        <p:txBody>
          <a:bodyPr/>
          <a:lstStyle>
            <a:extLst/>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extLst/>
          </a:lstStyle>
          <a:p>
            <a:pPr>
              <a:defRPr/>
            </a:pPr>
            <a:fld id="{5167E11B-A7E8-4F8A-9076-7904B7393C6B}" type="datetimeFigureOut">
              <a:rPr lang="ru-RU"/>
              <a:pPr>
                <a:defRPr/>
              </a:pPr>
              <a:t>28.05.2015</a:t>
            </a:fld>
            <a:endParaRPr lang="ru-RU"/>
          </a:p>
        </p:txBody>
      </p:sp>
      <p:sp>
        <p:nvSpPr>
          <p:cNvPr id="5" name="Нижний колонтитул 3"/>
          <p:cNvSpPr>
            <a:spLocks noGrp="1"/>
          </p:cNvSpPr>
          <p:nvPr>
            <p:ph type="ftr" sz="quarter" idx="11"/>
          </p:nvPr>
        </p:nvSpPr>
        <p:spPr/>
        <p:txBody>
          <a:bodyPr/>
          <a:lstStyle>
            <a:lvl1pPr>
              <a:defRPr/>
            </a:lvl1pPr>
            <a:extLst/>
          </a:lstStyle>
          <a:p>
            <a:pPr>
              <a:defRPr/>
            </a:pPr>
            <a:endParaRPr lang="ru-RU"/>
          </a:p>
        </p:txBody>
      </p:sp>
      <p:sp>
        <p:nvSpPr>
          <p:cNvPr id="6" name="Номер слайда 4"/>
          <p:cNvSpPr>
            <a:spLocks noGrp="1"/>
          </p:cNvSpPr>
          <p:nvPr>
            <p:ph type="sldNum" sz="quarter" idx="12"/>
          </p:nvPr>
        </p:nvSpPr>
        <p:spPr/>
        <p:txBody>
          <a:bodyPr/>
          <a:lstStyle>
            <a:lvl1pPr>
              <a:defRPr/>
            </a:lvl1pPr>
            <a:extLst/>
          </a:lstStyle>
          <a:p>
            <a:pPr>
              <a:defRPr/>
            </a:pPr>
            <a:fld id="{2B8245A5-3E1C-4F9A-AC4B-7C8ECDA84FC8}" type="slidenum">
              <a:rPr lang="ru-RU"/>
              <a:pPr>
                <a:defRPr/>
              </a:pPr>
              <a:t>‹#›</a:t>
            </a:fld>
            <a:endParaRPr lang="ru-RU"/>
          </a:p>
        </p:txBody>
      </p:sp>
    </p:spTree>
    <p:extLst>
      <p:ext uri="{BB962C8B-B14F-4D97-AF65-F5344CB8AC3E}">
        <p14:creationId xmlns:p14="http://schemas.microsoft.com/office/powerpoint/2010/main" val="4109983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fld id="{72633E88-C7AD-43AD-A6C5-CCA1813E1F33}" type="datetimeFigureOut">
              <a:rPr lang="ru-RU"/>
              <a:pPr>
                <a:defRPr/>
              </a:pPr>
              <a:t>28.05.2015</a:t>
            </a:fld>
            <a:endParaRPr lang="ru-RU"/>
          </a:p>
        </p:txBody>
      </p:sp>
      <p:sp>
        <p:nvSpPr>
          <p:cNvPr id="4" name="Номер слайда 22"/>
          <p:cNvSpPr>
            <a:spLocks noGrp="1"/>
          </p:cNvSpPr>
          <p:nvPr>
            <p:ph type="sldNum" sz="quarter" idx="12"/>
          </p:nvPr>
        </p:nvSpPr>
        <p:spPr/>
        <p:txBody>
          <a:bodyPr/>
          <a:lstStyle>
            <a:lvl1pPr>
              <a:defRPr/>
            </a:lvl1pPr>
          </a:lstStyle>
          <a:p>
            <a:pPr>
              <a:defRPr/>
            </a:pPr>
            <a:fld id="{245D10EC-2611-4171-833F-06B0F8A93D18}" type="slidenum">
              <a:rPr lang="ru-RU"/>
              <a:pPr>
                <a:defRPr/>
              </a:pPr>
              <a:t>‹#›</a:t>
            </a:fld>
            <a:endParaRPr lang="ru-RU"/>
          </a:p>
        </p:txBody>
      </p:sp>
    </p:spTree>
    <p:extLst>
      <p:ext uri="{BB962C8B-B14F-4D97-AF65-F5344CB8AC3E}">
        <p14:creationId xmlns:p14="http://schemas.microsoft.com/office/powerpoint/2010/main" val="1251166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solidFill>
          <a:schemeClr val="bg2"/>
        </a:solidFill>
        <a:effectLst/>
      </p:bgPr>
    </p:bg>
    <p:spTree>
      <p:nvGrpSpPr>
        <p:cNvPr id="1" name=""/>
        <p:cNvGrpSpPr/>
        <p:nvPr/>
      </p:nvGrpSpPr>
      <p:grpSpPr>
        <a:xfrm>
          <a:off x="0" y="0"/>
          <a:ext cx="0" cy="0"/>
          <a:chOff x="0" y="0"/>
          <a:chExt cx="0" cy="0"/>
        </a:xfrm>
      </p:grpSpPr>
      <p:sp>
        <p:nvSpPr>
          <p:cNvPr id="5" name="Прямоугольник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extLst/>
          </a:lstStyle>
          <a:p>
            <a:pPr>
              <a:defRPr/>
            </a:pPr>
            <a:fld id="{24992C26-996C-41E9-94FC-5FE1C84484D6}" type="datetimeFigureOut">
              <a:rPr lang="ru-RU"/>
              <a:pPr>
                <a:defRPr/>
              </a:pPr>
              <a:t>28.05.2015</a:t>
            </a:fld>
            <a:endParaRPr lang="ru-RU"/>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61A93F19-13BA-4B3D-A28E-541B2F87B5E4}"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extLst>
      <p:ext uri="{BB962C8B-B14F-4D97-AF65-F5344CB8AC3E}">
        <p14:creationId xmlns:p14="http://schemas.microsoft.com/office/powerpoint/2010/main" val="36696597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lstStyle>
            <a:lvl1pPr marL="0" algn="r">
              <a:buNone/>
              <a:defRPr sz="2000" b="1"/>
            </a:lvl1pPr>
            <a:extLst/>
          </a:lstStyle>
          <a:p>
            <a:r>
              <a:rPr lang="ru-RU" smtClean="0"/>
              <a:t>Образец заголовка</a:t>
            </a:r>
            <a:endParaRPr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ru-RU" noProof="0" smtClean="0"/>
              <a:t>Вставка рисунка</a:t>
            </a:r>
            <a:endParaRPr lang="en-US" noProof="0" dirty="0"/>
          </a:p>
        </p:txBody>
      </p:sp>
      <p:sp>
        <p:nvSpPr>
          <p:cNvPr id="5" name="Дата 7"/>
          <p:cNvSpPr>
            <a:spLocks noGrp="1"/>
          </p:cNvSpPr>
          <p:nvPr>
            <p:ph type="dt" sz="half" idx="10"/>
          </p:nvPr>
        </p:nvSpPr>
        <p:spPr>
          <a:xfrm>
            <a:off x="5562600" y="6508750"/>
            <a:ext cx="3001963" cy="274638"/>
          </a:xfrm>
        </p:spPr>
        <p:txBody>
          <a:bodyPr vert="horz" rtlCol="0"/>
          <a:lstStyle>
            <a:lvl1pPr>
              <a:defRPr/>
            </a:lvl1pPr>
            <a:extLst/>
          </a:lstStyle>
          <a:p>
            <a:pPr>
              <a:defRPr/>
            </a:pPr>
            <a:fld id="{AC942535-30D3-495F-A073-36EA1092549E}" type="datetimeFigureOut">
              <a:rPr lang="ru-RU"/>
              <a:pPr>
                <a:defRPr/>
              </a:pPr>
              <a:t>28.05.2015</a:t>
            </a:fld>
            <a:endParaRPr lang="ru-RU"/>
          </a:p>
        </p:txBody>
      </p:sp>
      <p:sp>
        <p:nvSpPr>
          <p:cNvPr id="6" name="Номер слайда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40AC534E-26C9-40CB-A1FC-47754743E973}" type="slidenum">
              <a:rPr lang="ru-RU"/>
              <a:pPr>
                <a:defRPr/>
              </a:pPr>
              <a:t>‹#›</a:t>
            </a:fld>
            <a:endParaRPr lang="ru-RU"/>
          </a:p>
        </p:txBody>
      </p:sp>
      <p:sp>
        <p:nvSpPr>
          <p:cNvPr id="7" name="Нижний колонтитул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ru-RU"/>
          </a:p>
        </p:txBody>
      </p:sp>
    </p:spTree>
    <p:extLst>
      <p:ext uri="{BB962C8B-B14F-4D97-AF65-F5344CB8AC3E}">
        <p14:creationId xmlns:p14="http://schemas.microsoft.com/office/powerpoint/2010/main" val="369916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02E6813A-1577-4B2F-84FA-18AE82B8BC3D}" type="datetimeFigureOut">
              <a:rPr lang="ru-RU"/>
              <a:pPr>
                <a:defRPr/>
              </a:pPr>
              <a:t>28.05.2015</a:t>
            </a:fld>
            <a:endParaRPr lang="ru-RU"/>
          </a:p>
        </p:txBody>
      </p:sp>
      <p:sp>
        <p:nvSpPr>
          <p:cNvPr id="6" name="Номер слайда 22"/>
          <p:cNvSpPr>
            <a:spLocks noGrp="1"/>
          </p:cNvSpPr>
          <p:nvPr>
            <p:ph type="sldNum" sz="quarter" idx="12"/>
          </p:nvPr>
        </p:nvSpPr>
        <p:spPr/>
        <p:txBody>
          <a:bodyPr/>
          <a:lstStyle>
            <a:lvl1pPr>
              <a:defRPr/>
            </a:lvl1pPr>
          </a:lstStyle>
          <a:p>
            <a:pPr>
              <a:defRPr/>
            </a:pPr>
            <a:fld id="{1435C038-39AF-48C1-8AB1-EAEAEBFD9D9F}" type="slidenum">
              <a:rPr lang="ru-RU"/>
              <a:pPr>
                <a:defRPr/>
              </a:pPr>
              <a:t>‹#›</a:t>
            </a:fld>
            <a:endParaRPr lang="ru-RU"/>
          </a:p>
        </p:txBody>
      </p:sp>
    </p:spTree>
    <p:extLst>
      <p:ext uri="{BB962C8B-B14F-4D97-AF65-F5344CB8AC3E}">
        <p14:creationId xmlns:p14="http://schemas.microsoft.com/office/powerpoint/2010/main" val="86678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163AD07-A58C-459D-AE05-AEC820F7DF1B}" type="datetimeFigureOut">
              <a:rPr lang="ru-RU"/>
              <a:pPr>
                <a:defRPr/>
              </a:pPr>
              <a:t>28.05.2015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C772FAA-58F7-4B6A-8C27-07131391C9E5}" type="slidenum">
              <a:rPr lang="ru-RU"/>
              <a:pPr>
                <a:defRPr/>
              </a:pPr>
              <a:t>‹#›</a:t>
            </a:fld>
            <a:endParaRPr lang="ru-RU"/>
          </a:p>
        </p:txBody>
      </p:sp>
    </p:spTree>
    <p:extLst>
      <p:ext uri="{BB962C8B-B14F-4D97-AF65-F5344CB8AC3E}">
        <p14:creationId xmlns:p14="http://schemas.microsoft.com/office/powerpoint/2010/main" val="3160099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D186FE36-A57A-42CA-B2F3-B2F8797DBB96}" type="datetimeFigureOut">
              <a:rPr lang="ru-RU"/>
              <a:pPr>
                <a:defRPr/>
              </a:pPr>
              <a:t>28.05.2015</a:t>
            </a:fld>
            <a:endParaRPr lang="ru-RU"/>
          </a:p>
        </p:txBody>
      </p:sp>
      <p:sp>
        <p:nvSpPr>
          <p:cNvPr id="6" name="Номер слайда 22"/>
          <p:cNvSpPr>
            <a:spLocks noGrp="1"/>
          </p:cNvSpPr>
          <p:nvPr>
            <p:ph type="sldNum" sz="quarter" idx="12"/>
          </p:nvPr>
        </p:nvSpPr>
        <p:spPr/>
        <p:txBody>
          <a:bodyPr/>
          <a:lstStyle>
            <a:lvl1pPr>
              <a:defRPr/>
            </a:lvl1pPr>
          </a:lstStyle>
          <a:p>
            <a:pPr>
              <a:defRPr/>
            </a:pPr>
            <a:fld id="{32A793A0-C41B-488E-9D45-2356932E49E5}" type="slidenum">
              <a:rPr lang="ru-RU"/>
              <a:pPr>
                <a:defRPr/>
              </a:pPr>
              <a:t>‹#›</a:t>
            </a:fld>
            <a:endParaRPr lang="ru-RU"/>
          </a:p>
        </p:txBody>
      </p:sp>
    </p:spTree>
    <p:extLst>
      <p:ext uri="{BB962C8B-B14F-4D97-AF65-F5344CB8AC3E}">
        <p14:creationId xmlns:p14="http://schemas.microsoft.com/office/powerpoint/2010/main" val="3996996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26BCF934-7217-4F14-B2AA-62D6DCB2AB38}" type="datetimeFigureOut">
              <a:rPr lang="ru-RU"/>
              <a:pPr>
                <a:defRPr/>
              </a:pPr>
              <a:t>28.05.2015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5F3EF48-9F8E-4F1C-B05E-68E1152216EF}" type="slidenum">
              <a:rPr lang="ru-RU"/>
              <a:pPr>
                <a:defRPr/>
              </a:pPr>
              <a:t>‹#›</a:t>
            </a:fld>
            <a:endParaRPr lang="ru-RU"/>
          </a:p>
        </p:txBody>
      </p:sp>
    </p:spTree>
    <p:extLst>
      <p:ext uri="{BB962C8B-B14F-4D97-AF65-F5344CB8AC3E}">
        <p14:creationId xmlns:p14="http://schemas.microsoft.com/office/powerpoint/2010/main" val="257027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852CFA4-9912-4717-9423-66B6F1514B69}" type="datetimeFigureOut">
              <a:rPr lang="ru-RU"/>
              <a:pPr>
                <a:defRPr/>
              </a:pPr>
              <a:t>28.05.2015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5AD2DA0-F81E-4851-B878-8874E146637F}" type="slidenum">
              <a:rPr lang="ru-RU"/>
              <a:pPr>
                <a:defRPr/>
              </a:pPr>
              <a:t>‹#›</a:t>
            </a:fld>
            <a:endParaRPr lang="ru-RU"/>
          </a:p>
        </p:txBody>
      </p:sp>
    </p:spTree>
    <p:extLst>
      <p:ext uri="{BB962C8B-B14F-4D97-AF65-F5344CB8AC3E}">
        <p14:creationId xmlns:p14="http://schemas.microsoft.com/office/powerpoint/2010/main" val="581887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6390B9E-F0E8-4208-A92C-04BF134E3FB4}" type="datetimeFigureOut">
              <a:rPr lang="ru-RU"/>
              <a:pPr>
                <a:defRPr/>
              </a:pPr>
              <a:t>28.05.2015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BAFB37F-622E-45C2-BF25-8B112E98C59C}" type="slidenum">
              <a:rPr lang="ru-RU"/>
              <a:pPr>
                <a:defRPr/>
              </a:pPr>
              <a:t>‹#›</a:t>
            </a:fld>
            <a:endParaRPr lang="ru-RU"/>
          </a:p>
        </p:txBody>
      </p:sp>
    </p:spTree>
    <p:extLst>
      <p:ext uri="{BB962C8B-B14F-4D97-AF65-F5344CB8AC3E}">
        <p14:creationId xmlns:p14="http://schemas.microsoft.com/office/powerpoint/2010/main" val="177748536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D51A1A9-D3FE-4600-B64E-9078A41F9B7D}" type="datetimeFigureOut">
              <a:rPr lang="ru-RU"/>
              <a:pPr>
                <a:defRPr/>
              </a:pPr>
              <a:t>28.05.2015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D0CD827-ED01-446B-84C3-095FC1D9D265}" type="slidenum">
              <a:rPr lang="ru-RU"/>
              <a:pPr>
                <a:defRPr/>
              </a:pPr>
              <a:t>‹#›</a:t>
            </a:fld>
            <a:endParaRPr lang="ru-RU"/>
          </a:p>
        </p:txBody>
      </p:sp>
    </p:spTree>
    <p:extLst>
      <p:ext uri="{BB962C8B-B14F-4D97-AF65-F5344CB8AC3E}">
        <p14:creationId xmlns:p14="http://schemas.microsoft.com/office/powerpoint/2010/main" val="2188477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E6739A53-A743-4C36-8D9A-07535AA87A43}" type="datetimeFigureOut">
              <a:rPr lang="ru-RU"/>
              <a:pPr>
                <a:defRPr/>
              </a:pPr>
              <a:t>28.05.2015</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B34EA48B-B5B3-4BC8-B885-B132F1FFF098}" type="slidenum">
              <a:rPr lang="ru-RU"/>
              <a:pPr>
                <a:defRPr/>
              </a:pPr>
              <a:t>‹#›</a:t>
            </a:fld>
            <a:endParaRPr lang="ru-RU"/>
          </a:p>
        </p:txBody>
      </p:sp>
    </p:spTree>
    <p:extLst>
      <p:ext uri="{BB962C8B-B14F-4D97-AF65-F5344CB8AC3E}">
        <p14:creationId xmlns:p14="http://schemas.microsoft.com/office/powerpoint/2010/main" val="3938137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CAD48767-9280-4B48-AE9E-E6A034ADC64C}" type="datetimeFigureOut">
              <a:rPr lang="ru-RU"/>
              <a:pPr>
                <a:defRPr/>
              </a:pPr>
              <a:t>28.05.2015</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176C3989-1FB1-492B-93CC-78CC2F15FDB8}" type="slidenum">
              <a:rPr lang="ru-RU"/>
              <a:pPr>
                <a:defRPr/>
              </a:pPr>
              <a:t>‹#›</a:t>
            </a:fld>
            <a:endParaRPr lang="ru-RU"/>
          </a:p>
        </p:txBody>
      </p:sp>
    </p:spTree>
    <p:extLst>
      <p:ext uri="{BB962C8B-B14F-4D97-AF65-F5344CB8AC3E}">
        <p14:creationId xmlns:p14="http://schemas.microsoft.com/office/powerpoint/2010/main" val="50077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C2C6D8D4-E8D7-4EF7-89CF-1018ECA8E6D3}" type="datetimeFigureOut">
              <a:rPr lang="ru-RU"/>
              <a:pPr>
                <a:defRPr/>
              </a:pPr>
              <a:t>28.05.2015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7DEC5EB2-4C2B-4FB3-A5BF-0DDC2698D204}" type="slidenum">
              <a:rPr lang="ru-RU"/>
              <a:pPr>
                <a:defRPr/>
              </a:pPr>
              <a:t>‹#›</a:t>
            </a:fld>
            <a:endParaRPr lang="ru-RU"/>
          </a:p>
        </p:txBody>
      </p:sp>
    </p:spTree>
    <p:extLst>
      <p:ext uri="{BB962C8B-B14F-4D97-AF65-F5344CB8AC3E}">
        <p14:creationId xmlns:p14="http://schemas.microsoft.com/office/powerpoint/2010/main" val="755559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62CD0231-8288-4C4E-9BC6-564B63D7C25B}" type="datetimeFigureOut">
              <a:rPr lang="ru-RU"/>
              <a:pPr>
                <a:defRPr/>
              </a:pPr>
              <a:t>28.05.2015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0BCF7D5-098D-46FD-B669-576B9AB34A49}" type="slidenum">
              <a:rPr lang="ru-RU"/>
              <a:pPr>
                <a:defRPr/>
              </a:pPr>
              <a:t>‹#›</a:t>
            </a:fld>
            <a:endParaRPr lang="ru-RU"/>
          </a:p>
        </p:txBody>
      </p:sp>
    </p:spTree>
    <p:extLst>
      <p:ext uri="{BB962C8B-B14F-4D97-AF65-F5344CB8AC3E}">
        <p14:creationId xmlns:p14="http://schemas.microsoft.com/office/powerpoint/2010/main" val="3206201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5A398448-101A-4E55-9B80-1DE7BFEE0228}" type="datetimeFigureOut">
              <a:rPr lang="ru-RU"/>
              <a:pPr>
                <a:defRPr/>
              </a:pPr>
              <a:t>28.05.2015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1441063-C23F-4659-8FD5-84B73864A4D6}" type="slidenum">
              <a:rPr lang="ru-RU"/>
              <a:pPr>
                <a:defRPr/>
              </a:pPr>
              <a:t>‹#›</a:t>
            </a:fld>
            <a:endParaRPr lang="ru-RU"/>
          </a:p>
        </p:txBody>
      </p:sp>
    </p:spTree>
    <p:extLst>
      <p:ext uri="{BB962C8B-B14F-4D97-AF65-F5344CB8AC3E}">
        <p14:creationId xmlns:p14="http://schemas.microsoft.com/office/powerpoint/2010/main" val="323997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17"/>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5" name="Полилиния 18"/>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8FB359C3-B2D3-48EB-A08A-3F1D151895B9}" type="datetimeFigureOut">
              <a:rPr lang="ru-RU"/>
              <a:pPr>
                <a:defRPr/>
              </a:pPr>
              <a:t>28.05.2015</a:t>
            </a:fld>
            <a:endParaRPr lang="ru-RU"/>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F48A6464-7C87-4565-956B-DBD10AB8F634}" type="slidenum">
              <a:rPr lang="ru-RU"/>
              <a:pPr>
                <a:defRPr/>
              </a:pPr>
              <a:t>‹#›</a:t>
            </a:fld>
            <a:endParaRPr lang="ru-RU"/>
          </a:p>
        </p:txBody>
      </p:sp>
    </p:spTree>
    <p:extLst>
      <p:ext uri="{BB962C8B-B14F-4D97-AF65-F5344CB8AC3E}">
        <p14:creationId xmlns:p14="http://schemas.microsoft.com/office/powerpoint/2010/main" val="980588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ABDDE81-55B6-46BF-A66E-B77280674642}" type="datetimeFigureOut">
              <a:rPr lang="ru-RU"/>
              <a:pPr>
                <a:defRPr/>
              </a:pPr>
              <a:t>28.05.2015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CF7527D-9B15-4BC2-B12D-8FCE03F17C0E}" type="slidenum">
              <a:rPr lang="ru-RU"/>
              <a:pPr>
                <a:defRPr/>
              </a:pPr>
              <a:t>‹#›</a:t>
            </a:fld>
            <a:endParaRPr lang="ru-RU"/>
          </a:p>
        </p:txBody>
      </p:sp>
    </p:spTree>
    <p:extLst>
      <p:ext uri="{BB962C8B-B14F-4D97-AF65-F5344CB8AC3E}">
        <p14:creationId xmlns:p14="http://schemas.microsoft.com/office/powerpoint/2010/main" val="2575132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56C1857-91D9-48A7-AF8E-122261FEC904}" type="datetimeFigureOut">
              <a:rPr lang="ru-RU"/>
              <a:pPr>
                <a:defRPr/>
              </a:pPr>
              <a:t>28.05.2015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58AFFA1-1FFC-4813-90D9-6D4C4B383F17}" type="slidenum">
              <a:rPr lang="ru-RU"/>
              <a:pPr>
                <a:defRPr/>
              </a:pPr>
              <a:t>‹#›</a:t>
            </a:fld>
            <a:endParaRPr lang="ru-RU"/>
          </a:p>
        </p:txBody>
      </p:sp>
    </p:spTree>
    <p:extLst>
      <p:ext uri="{BB962C8B-B14F-4D97-AF65-F5344CB8AC3E}">
        <p14:creationId xmlns:p14="http://schemas.microsoft.com/office/powerpoint/2010/main" val="2491039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a:lvl1pPr>
          </a:lstStyle>
          <a:p>
            <a:pPr>
              <a:defRPr/>
            </a:pPr>
            <a:fld id="{D2A12CE8-D6B0-4701-B25C-B531F67EF80B}" type="datetimeFigureOut">
              <a:rPr lang="ru-RU"/>
              <a:pPr>
                <a:defRPr/>
              </a:pPr>
              <a:t>28.05.2015</a:t>
            </a:fld>
            <a:endParaRPr lang="ru-RU"/>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Номер слайда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0F25924E-4422-4CA3-BA9C-86FB4145077C}" type="slidenum">
              <a:rPr lang="ru-RU"/>
              <a:pPr>
                <a:defRPr/>
              </a:pPr>
              <a:t>‹#›</a:t>
            </a:fld>
            <a:endParaRPr lang="ru-RU"/>
          </a:p>
        </p:txBody>
      </p:sp>
    </p:spTree>
    <p:extLst>
      <p:ext uri="{BB962C8B-B14F-4D97-AF65-F5344CB8AC3E}">
        <p14:creationId xmlns:p14="http://schemas.microsoft.com/office/powerpoint/2010/main" val="3275838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Содержимое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fld id="{9FA266C0-52CE-4A96-9322-43F25A595703}" type="datetimeFigureOut">
              <a:rPr lang="ru-RU"/>
              <a:pPr>
                <a:defRPr/>
              </a:pPr>
              <a:t>28.05.2015</a:t>
            </a:fld>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F50D1BE-7989-4FBA-B9B2-F5D9B7D2E054}" type="slidenum">
              <a:rPr lang="ru-RU"/>
              <a:pPr>
                <a:defRPr/>
              </a:pPr>
              <a:t>‹#›</a:t>
            </a:fld>
            <a:endParaRPr lang="ru-RU"/>
          </a:p>
        </p:txBody>
      </p:sp>
    </p:spTree>
    <p:extLst>
      <p:ext uri="{BB962C8B-B14F-4D97-AF65-F5344CB8AC3E}">
        <p14:creationId xmlns:p14="http://schemas.microsoft.com/office/powerpoint/2010/main" val="3982967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Прямоугольный треугольник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Равнобедренный треугольник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Прямая соединительная линия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fld id="{21D3F1ED-B28E-4052-976F-AA051391C717}" type="datetimeFigureOut">
              <a:rPr lang="ru-RU"/>
              <a:pPr>
                <a:defRPr/>
              </a:pPr>
              <a:t>28.05.2015</a:t>
            </a:fld>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A3BEDE18-D583-4257-B77D-068421895D7C}" type="slidenum">
              <a:rPr lang="ru-RU"/>
              <a:pPr>
                <a:defRPr/>
              </a:pPr>
              <a:t>‹#›</a:t>
            </a:fld>
            <a:endParaRPr lang="ru-RU"/>
          </a:p>
        </p:txBody>
      </p:sp>
    </p:spTree>
    <p:extLst>
      <p:ext uri="{BB962C8B-B14F-4D97-AF65-F5344CB8AC3E}">
        <p14:creationId xmlns:p14="http://schemas.microsoft.com/office/powerpoint/2010/main" val="284445820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3DBCCFC-2396-45AE-9BC8-BC3FA68D43E7}" type="datetimeFigureOut">
              <a:rPr lang="ru-RU"/>
              <a:pPr>
                <a:defRPr/>
              </a:pPr>
              <a:t>28.05.2015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32C73D4-F55F-416A-A898-084934D71141}" type="slidenum">
              <a:rPr lang="ru-RU"/>
              <a:pPr>
                <a:defRPr/>
              </a:pPr>
              <a:t>‹#›</a:t>
            </a:fld>
            <a:endParaRPr lang="ru-RU"/>
          </a:p>
        </p:txBody>
      </p:sp>
    </p:spTree>
    <p:extLst>
      <p:ext uri="{BB962C8B-B14F-4D97-AF65-F5344CB8AC3E}">
        <p14:creationId xmlns:p14="http://schemas.microsoft.com/office/powerpoint/2010/main" val="2173874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fld id="{9E3D0AB4-8C3B-42DD-A29A-0AE56B33623E}" type="datetimeFigureOut">
              <a:rPr lang="ru-RU"/>
              <a:pPr>
                <a:defRPr/>
              </a:pPr>
              <a:t>28.05.2015</a:t>
            </a:fld>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lgn="ctr">
              <a:defRPr/>
            </a:lvl1pPr>
          </a:lstStyle>
          <a:p>
            <a:pPr>
              <a:defRPr/>
            </a:pPr>
            <a:fld id="{B620C865-A625-4051-A34E-230953E9AC98}" type="slidenum">
              <a:rPr lang="ru-RU"/>
              <a:pPr>
                <a:defRPr/>
              </a:pPr>
              <a:t>‹#›</a:t>
            </a:fld>
            <a:endParaRPr lang="ru-RU"/>
          </a:p>
        </p:txBody>
      </p:sp>
    </p:spTree>
    <p:extLst>
      <p:ext uri="{BB962C8B-B14F-4D97-AF65-F5344CB8AC3E}">
        <p14:creationId xmlns:p14="http://schemas.microsoft.com/office/powerpoint/2010/main" val="378278607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18BA2715-BC12-4CAB-AE1E-68913A9CBE41}" type="datetimeFigureOut">
              <a:rPr lang="ru-RU"/>
              <a:pPr>
                <a:defRPr/>
              </a:pPr>
              <a:t>28.05.2015</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49DE1900-B0C8-478B-B1AA-00A11D2D57E7}" type="slidenum">
              <a:rPr lang="ru-RU"/>
              <a:pPr>
                <a:defRPr/>
              </a:pPr>
              <a:t>‹#›</a:t>
            </a:fld>
            <a:endParaRPr lang="ru-RU"/>
          </a:p>
        </p:txBody>
      </p:sp>
    </p:spTree>
    <p:extLst>
      <p:ext uri="{BB962C8B-B14F-4D97-AF65-F5344CB8AC3E}">
        <p14:creationId xmlns:p14="http://schemas.microsoft.com/office/powerpoint/2010/main" val="1597033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2A071681-88BF-4BB3-843B-E2FD53675558}" type="datetimeFigureOut">
              <a:rPr lang="ru-RU"/>
              <a:pPr>
                <a:defRPr/>
              </a:pPr>
              <a:t>28.05.2015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5EEDFA19-64EF-47E3-8582-6D6A6A2677A4}" type="slidenum">
              <a:rPr lang="ru-RU"/>
              <a:pPr>
                <a:defRPr/>
              </a:pPr>
              <a:t>‹#›</a:t>
            </a:fld>
            <a:endParaRPr lang="ru-RU"/>
          </a:p>
        </p:txBody>
      </p:sp>
    </p:spTree>
    <p:extLst>
      <p:ext uri="{BB962C8B-B14F-4D97-AF65-F5344CB8AC3E}">
        <p14:creationId xmlns:p14="http://schemas.microsoft.com/office/powerpoint/2010/main" val="3441675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a:lvl1pPr>
          </a:lstStyle>
          <a:p>
            <a:pPr>
              <a:defRPr/>
            </a:pPr>
            <a:fld id="{B2472E4A-3055-4790-88E7-778CA2C72D49}" type="datetimeFigureOut">
              <a:rPr lang="ru-RU"/>
              <a:pPr>
                <a:defRPr/>
              </a:pPr>
              <a:t>28.05.2015</a:t>
            </a:fld>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a:lvl1pPr>
          </a:lstStyle>
          <a:p>
            <a:pPr>
              <a:defRPr/>
            </a:pPr>
            <a:fld id="{E7597BE4-438C-45E2-B9EC-675EA8144DEE}" type="slidenum">
              <a:rPr lang="ru-RU"/>
              <a:pPr>
                <a:defRPr/>
              </a:pPr>
              <a:t>‹#›</a:t>
            </a:fld>
            <a:endParaRPr lang="ru-RU"/>
          </a:p>
        </p:txBody>
      </p:sp>
    </p:spTree>
    <p:extLst>
      <p:ext uri="{BB962C8B-B14F-4D97-AF65-F5344CB8AC3E}">
        <p14:creationId xmlns:p14="http://schemas.microsoft.com/office/powerpoint/2010/main" val="39823345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76CE11B3-6127-44DF-8047-0338B4290F48}" type="datetimeFigureOut">
              <a:rPr lang="ru-RU"/>
              <a:pPr>
                <a:defRPr/>
              </a:pPr>
              <a:t>28.05.2015</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F4A69731-A672-4603-AB19-2838B4836FFC}" type="slidenum">
              <a:rPr lang="ru-RU"/>
              <a:pPr>
                <a:defRPr/>
              </a:pPr>
              <a:t>‹#›</a:t>
            </a:fld>
            <a:endParaRPr lang="ru-RU"/>
          </a:p>
        </p:txBody>
      </p:sp>
    </p:spTree>
    <p:extLst>
      <p:ext uri="{BB962C8B-B14F-4D97-AF65-F5344CB8AC3E}">
        <p14:creationId xmlns:p14="http://schemas.microsoft.com/office/powerpoint/2010/main" val="1767424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a:lvl1pPr>
          </a:lstStyle>
          <a:p>
            <a:pPr>
              <a:defRPr/>
            </a:pPr>
            <a:fld id="{C2C95899-EA58-418C-8110-9892B983C3DD}" type="datetimeFigureOut">
              <a:rPr lang="ru-RU"/>
              <a:pPr>
                <a:defRPr/>
              </a:pPr>
              <a:t>28.05.2015</a:t>
            </a:fld>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lgn="ctr">
              <a:defRPr sz="900"/>
            </a:lvl1pPr>
          </a:lstStyle>
          <a:p>
            <a:pPr>
              <a:defRPr/>
            </a:pPr>
            <a:fld id="{D2E964CC-B986-4C80-B6EF-BA06A92A1CE1}" type="slidenum">
              <a:rPr lang="ru-RU"/>
              <a:pPr>
                <a:defRPr/>
              </a:pPr>
              <a:t>‹#›</a:t>
            </a:fld>
            <a:endParaRPr lang="ru-RU"/>
          </a:p>
        </p:txBody>
      </p:sp>
    </p:spTree>
    <p:extLst>
      <p:ext uri="{BB962C8B-B14F-4D97-AF65-F5344CB8AC3E}">
        <p14:creationId xmlns:p14="http://schemas.microsoft.com/office/powerpoint/2010/main" val="7928574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B4FF4F8-97B5-485C-8169-BCC9D401B04D}" type="datetimeFigureOut">
              <a:rPr lang="ru-RU"/>
              <a:pPr>
                <a:defRPr/>
              </a:pPr>
              <a:t>28.05.2015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59F90CD-CC2C-47D7-ACCF-7F7D70159996}" type="slidenum">
              <a:rPr lang="ru-RU"/>
              <a:pPr>
                <a:defRPr/>
              </a:pPr>
              <a:t>‹#›</a:t>
            </a:fld>
            <a:endParaRPr lang="ru-RU"/>
          </a:p>
        </p:txBody>
      </p:sp>
    </p:spTree>
    <p:extLst>
      <p:ext uri="{BB962C8B-B14F-4D97-AF65-F5344CB8AC3E}">
        <p14:creationId xmlns:p14="http://schemas.microsoft.com/office/powerpoint/2010/main" val="2579195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EE191C1-2A2E-41A6-B7FE-DAF1669816DB}" type="datetimeFigureOut">
              <a:rPr lang="ru-RU"/>
              <a:pPr>
                <a:defRPr/>
              </a:pPr>
              <a:t>28.05.2015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1925B51-F78F-436B-B569-B32CC968311B}" type="slidenum">
              <a:rPr lang="ru-RU"/>
              <a:pPr>
                <a:defRPr/>
              </a:pPr>
              <a:t>‹#›</a:t>
            </a:fld>
            <a:endParaRPr lang="ru-RU"/>
          </a:p>
        </p:txBody>
      </p:sp>
    </p:spTree>
    <p:extLst>
      <p:ext uri="{BB962C8B-B14F-4D97-AF65-F5344CB8AC3E}">
        <p14:creationId xmlns:p14="http://schemas.microsoft.com/office/powerpoint/2010/main" val="1859334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ru-RU" altLang="ru-RU"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grpSp>
      </p:grpSp>
      <p:sp>
        <p:nvSpPr>
          <p:cNvPr id="1904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9048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1B961EC2-2E7D-4F4C-B2E8-11B6F998D3FD}" type="datetimeFigureOut">
              <a:rPr lang="ru-RU"/>
              <a:pPr>
                <a:defRPr/>
              </a:pPr>
              <a:t>28.05.2015</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870C6D60-FA81-454B-ACA9-228486D6303C}" type="slidenum">
              <a:rPr lang="ru-RU"/>
              <a:pPr>
                <a:defRPr/>
              </a:pPr>
              <a:t>‹#›</a:t>
            </a:fld>
            <a:endParaRPr lang="ru-RU"/>
          </a:p>
        </p:txBody>
      </p:sp>
    </p:spTree>
    <p:extLst>
      <p:ext uri="{BB962C8B-B14F-4D97-AF65-F5344CB8AC3E}">
        <p14:creationId xmlns:p14="http://schemas.microsoft.com/office/powerpoint/2010/main" val="346781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0B8B26E-7999-419B-8517-831DD95BAFD1}"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018D6FE3-3568-4AE2-9F62-F14744442B7F}" type="datetimeFigureOut">
              <a:rPr lang="ru-RU"/>
              <a:pPr>
                <a:defRPr/>
              </a:pPr>
              <a:t>28.05.2015</a:t>
            </a:fld>
            <a:endParaRPr lang="ru-RU"/>
          </a:p>
        </p:txBody>
      </p:sp>
    </p:spTree>
    <p:extLst>
      <p:ext uri="{BB962C8B-B14F-4D97-AF65-F5344CB8AC3E}">
        <p14:creationId xmlns:p14="http://schemas.microsoft.com/office/powerpoint/2010/main" val="648716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672A7F3B-91E2-4A26-AAC0-8CA1CEC274E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F6A548E-184C-4A0B-9B39-3E3697309BA9}" type="datetimeFigureOut">
              <a:rPr lang="ru-RU"/>
              <a:pPr>
                <a:defRPr/>
              </a:pPr>
              <a:t>28.05.2015</a:t>
            </a:fld>
            <a:endParaRPr lang="ru-RU"/>
          </a:p>
        </p:txBody>
      </p:sp>
    </p:spTree>
    <p:extLst>
      <p:ext uri="{BB962C8B-B14F-4D97-AF65-F5344CB8AC3E}">
        <p14:creationId xmlns:p14="http://schemas.microsoft.com/office/powerpoint/2010/main" val="2283064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5093F8DD-82DD-44C8-9C5C-9A08ACC05C7C}"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75C29492-43E0-4C33-9363-8F85C6CF9C03}" type="datetimeFigureOut">
              <a:rPr lang="ru-RU"/>
              <a:pPr>
                <a:defRPr/>
              </a:pPr>
              <a:t>28.05.2015</a:t>
            </a:fld>
            <a:endParaRPr lang="ru-RU"/>
          </a:p>
        </p:txBody>
      </p:sp>
    </p:spTree>
    <p:extLst>
      <p:ext uri="{BB962C8B-B14F-4D97-AF65-F5344CB8AC3E}">
        <p14:creationId xmlns:p14="http://schemas.microsoft.com/office/powerpoint/2010/main" val="1564052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286082DD-A24F-441A-B8D4-31EB8155348F}"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B207D3E4-8494-47F1-943F-31C8A0F7B338}" type="datetimeFigureOut">
              <a:rPr lang="ru-RU"/>
              <a:pPr>
                <a:defRPr/>
              </a:pPr>
              <a:t>28.05.2015</a:t>
            </a:fld>
            <a:endParaRPr lang="ru-RU"/>
          </a:p>
        </p:txBody>
      </p:sp>
    </p:spTree>
    <p:extLst>
      <p:ext uri="{BB962C8B-B14F-4D97-AF65-F5344CB8AC3E}">
        <p14:creationId xmlns:p14="http://schemas.microsoft.com/office/powerpoint/2010/main" val="17892435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C8A93A0A-2649-40DF-B0C6-0F5EE2BD02E5}"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419AF45E-A4CB-4A51-826A-F7E50A1BD386}" type="datetimeFigureOut">
              <a:rPr lang="ru-RU"/>
              <a:pPr>
                <a:defRPr/>
              </a:pPr>
              <a:t>28.05.2015</a:t>
            </a:fld>
            <a:endParaRPr lang="ru-RU"/>
          </a:p>
        </p:txBody>
      </p:sp>
    </p:spTree>
    <p:extLst>
      <p:ext uri="{BB962C8B-B14F-4D97-AF65-F5344CB8AC3E}">
        <p14:creationId xmlns:p14="http://schemas.microsoft.com/office/powerpoint/2010/main" val="1765552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85890BA1-6925-4E0C-A10A-F7B8C1F8D666}"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E3038FF5-53F8-48C1-8202-B15DB36A6221}" type="datetimeFigureOut">
              <a:rPr lang="ru-RU"/>
              <a:pPr>
                <a:defRPr/>
              </a:pPr>
              <a:t>28.05.2015</a:t>
            </a:fld>
            <a:endParaRPr lang="ru-RU"/>
          </a:p>
        </p:txBody>
      </p:sp>
    </p:spTree>
    <p:extLst>
      <p:ext uri="{BB962C8B-B14F-4D97-AF65-F5344CB8AC3E}">
        <p14:creationId xmlns:p14="http://schemas.microsoft.com/office/powerpoint/2010/main" val="405252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A0FCB414-F39A-4B25-A13F-004984EDB6A2}" type="datetimeFigureOut">
              <a:rPr lang="ru-RU"/>
              <a:pPr>
                <a:defRPr/>
              </a:pPr>
              <a:t>28.05.2015</a:t>
            </a:fld>
            <a:endParaRPr lang="ru-RU"/>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E24A9FFA-E6AD-4337-88C6-009282E5D6A8}" type="slidenum">
              <a:rPr lang="ru-RU"/>
              <a:pPr>
                <a:defRPr/>
              </a:pPr>
              <a:t>‹#›</a:t>
            </a:fld>
            <a:endParaRPr lang="ru-RU"/>
          </a:p>
        </p:txBody>
      </p:sp>
    </p:spTree>
    <p:extLst>
      <p:ext uri="{BB962C8B-B14F-4D97-AF65-F5344CB8AC3E}">
        <p14:creationId xmlns:p14="http://schemas.microsoft.com/office/powerpoint/2010/main" val="1844625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6D090420-8641-440E-A4C2-F5D0A11220F2}"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7105E09-20D6-445B-AE1C-73FF64592EDB}" type="datetimeFigureOut">
              <a:rPr lang="ru-RU"/>
              <a:pPr>
                <a:defRPr/>
              </a:pPr>
              <a:t>28.05.2015</a:t>
            </a:fld>
            <a:endParaRPr lang="ru-RU"/>
          </a:p>
        </p:txBody>
      </p:sp>
    </p:spTree>
    <p:extLst>
      <p:ext uri="{BB962C8B-B14F-4D97-AF65-F5344CB8AC3E}">
        <p14:creationId xmlns:p14="http://schemas.microsoft.com/office/powerpoint/2010/main" val="1716657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00E7D799-F3BF-4CF8-897A-2CAA32E1965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F83AC58-8AE5-4345-93FF-0BC120F5ED95}" type="datetimeFigureOut">
              <a:rPr lang="ru-RU"/>
              <a:pPr>
                <a:defRPr/>
              </a:pPr>
              <a:t>28.05.2015</a:t>
            </a:fld>
            <a:endParaRPr lang="ru-RU"/>
          </a:p>
        </p:txBody>
      </p:sp>
    </p:spTree>
    <p:extLst>
      <p:ext uri="{BB962C8B-B14F-4D97-AF65-F5344CB8AC3E}">
        <p14:creationId xmlns:p14="http://schemas.microsoft.com/office/powerpoint/2010/main" val="21047077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AF404E7-790C-4C62-94B2-15D4775C42DE}"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92496EB2-A8E1-49F9-8A7A-959061B60433}" type="datetimeFigureOut">
              <a:rPr lang="ru-RU"/>
              <a:pPr>
                <a:defRPr/>
              </a:pPr>
              <a:t>28.05.2015</a:t>
            </a:fld>
            <a:endParaRPr lang="ru-RU"/>
          </a:p>
        </p:txBody>
      </p:sp>
    </p:spTree>
    <p:extLst>
      <p:ext uri="{BB962C8B-B14F-4D97-AF65-F5344CB8AC3E}">
        <p14:creationId xmlns:p14="http://schemas.microsoft.com/office/powerpoint/2010/main" val="2915964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79E8696D-4D13-472F-9C24-AE9EE55BFB91}"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60E2161B-747D-4AE9-9C1A-C527351BE9CA}" type="datetimeFigureOut">
              <a:rPr lang="ru-RU"/>
              <a:pPr>
                <a:defRPr/>
              </a:pPr>
              <a:t>28.05.2015</a:t>
            </a:fld>
            <a:endParaRPr lang="ru-RU"/>
          </a:p>
        </p:txBody>
      </p:sp>
    </p:spTree>
    <p:extLst>
      <p:ext uri="{BB962C8B-B14F-4D97-AF65-F5344CB8AC3E}">
        <p14:creationId xmlns:p14="http://schemas.microsoft.com/office/powerpoint/2010/main" val="259073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E11E205E-AEEB-404C-BF72-81C93000E7F7}" type="datetimeFigureOut">
              <a:rPr lang="ru-RU"/>
              <a:pPr>
                <a:defRPr/>
              </a:pPr>
              <a:t>28.05.2015</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A340B8D6-71B0-4B73-A6E2-53F3B5CBA400}" type="slidenum">
              <a:rPr lang="ru-RU"/>
              <a:pPr>
                <a:defRPr/>
              </a:pPr>
              <a:t>‹#›</a:t>
            </a:fld>
            <a:endParaRPr lang="ru-RU"/>
          </a:p>
        </p:txBody>
      </p:sp>
    </p:spTree>
    <p:extLst>
      <p:ext uri="{BB962C8B-B14F-4D97-AF65-F5344CB8AC3E}">
        <p14:creationId xmlns:p14="http://schemas.microsoft.com/office/powerpoint/2010/main" val="3780966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C310AED3-3F22-4E03-91DA-73EAC0DB4820}" type="datetimeFigureOut">
              <a:rPr lang="ru-RU"/>
              <a:pPr>
                <a:defRPr/>
              </a:pPr>
              <a:t>28.05.2015</a:t>
            </a:fld>
            <a:endParaRPr lang="ru-RU"/>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57360FA2-1BC2-416F-BFE1-04815B15C32A}" type="slidenum">
              <a:rPr lang="ru-RU"/>
              <a:pPr>
                <a:defRPr/>
              </a:pPr>
              <a:t>‹#›</a:t>
            </a:fld>
            <a:endParaRPr lang="ru-RU"/>
          </a:p>
        </p:txBody>
      </p:sp>
    </p:spTree>
    <p:extLst>
      <p:ext uri="{BB962C8B-B14F-4D97-AF65-F5344CB8AC3E}">
        <p14:creationId xmlns:p14="http://schemas.microsoft.com/office/powerpoint/2010/main" val="3094752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A5A6752-A031-4DB0-ACA0-4AC2C1B7C88D}" type="datetimeFigureOut">
              <a:rPr lang="ru-RU"/>
              <a:pPr>
                <a:defRPr/>
              </a:pPr>
              <a:t>28.05.2015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5CBD17A-7B9D-4931-A75E-FF68795F2D65}" type="slidenum">
              <a:rPr lang="ru-RU"/>
              <a:pPr>
                <a:defRPr/>
              </a:pPr>
              <a:t>‹#›</a:t>
            </a:fld>
            <a:endParaRPr lang="ru-RU"/>
          </a:p>
        </p:txBody>
      </p:sp>
    </p:spTree>
    <p:extLst>
      <p:ext uri="{BB962C8B-B14F-4D97-AF65-F5344CB8AC3E}">
        <p14:creationId xmlns:p14="http://schemas.microsoft.com/office/powerpoint/2010/main" val="370352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925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15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17DF6659-7D8B-4FC7-80CA-79257431AE55}" type="datetimeFigureOut">
              <a:rPr lang="ru-RU"/>
              <a:pPr>
                <a:defRPr/>
              </a:pPr>
              <a:t>28.05.2015</a:t>
            </a:fld>
            <a:endParaRPr lang="ru-RU"/>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3062F280-0476-479A-A991-FAC6569AE689}" type="slidenum">
              <a:rPr lang="ru-RU"/>
              <a:pPr>
                <a:defRPr/>
              </a:pPr>
              <a:t>‹#›</a:t>
            </a:fld>
            <a:endParaRPr lang="ru-RU"/>
          </a:p>
        </p:txBody>
      </p:sp>
    </p:spTree>
    <p:extLst>
      <p:ext uri="{BB962C8B-B14F-4D97-AF65-F5344CB8AC3E}">
        <p14:creationId xmlns:p14="http://schemas.microsoft.com/office/powerpoint/2010/main" val="339752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1036" name="Текст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Arial" charset="0"/>
              </a:defRPr>
            </a:lvl1pPr>
            <a:extLst/>
          </a:lstStyle>
          <a:p>
            <a:pPr>
              <a:defRPr/>
            </a:pPr>
            <a:fld id="{FA24AB88-9A2B-4A71-B43C-9CB8E97BB780}" type="datetimeFigureOut">
              <a:rPr lang="ru-RU"/>
              <a:pPr>
                <a:defRPr/>
              </a:pPr>
              <a:t>28.05.2015</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Arial" charset="0"/>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latin typeface="Arial" charset="0"/>
              </a:defRPr>
            </a:lvl1pPr>
            <a:extLst/>
          </a:lstStyle>
          <a:p>
            <a:pPr>
              <a:defRPr/>
            </a:pPr>
            <a:fld id="{D1778BCB-3C36-4C00-9A3A-ED60B5EEE359}"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116" r:id="rId1"/>
    <p:sldLayoutId id="2147484083" r:id="rId2"/>
    <p:sldLayoutId id="2147484117" r:id="rId3"/>
    <p:sldLayoutId id="2147484118" r:id="rId4"/>
    <p:sldLayoutId id="2147484119" r:id="rId5"/>
    <p:sldLayoutId id="2147484084" r:id="rId6"/>
    <p:sldLayoutId id="2147484120" r:id="rId7"/>
    <p:sldLayoutId id="2147484085" r:id="rId8"/>
    <p:sldLayoutId id="2147484121" r:id="rId9"/>
    <p:sldLayoutId id="2147484086" r:id="rId10"/>
    <p:sldLayoutId id="2147484087"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fld id="{798E5282-ED5B-4098-B734-F6EAE323A65E}" type="datetimeFigureOut">
              <a:rPr lang="ru-RU"/>
              <a:pPr>
                <a:defRPr/>
              </a:pPr>
              <a:t>28.05.2015</a:t>
            </a:fld>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latin typeface="Arial" charset="0"/>
              </a:defRPr>
            </a:lvl1pPr>
            <a:extLst/>
          </a:lstStyle>
          <a:p>
            <a:pPr>
              <a:defRPr/>
            </a:pPr>
            <a:fld id="{A4A64AE6-E8D9-4F57-8AE8-98F8629F4F99}"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ru-RU" smtClean="0"/>
              <a:t>Образец заголовка</a:t>
            </a:r>
            <a:endParaRPr lang="en-US"/>
          </a:p>
        </p:txBody>
      </p:sp>
      <p:sp>
        <p:nvSpPr>
          <p:cNvPr id="2057" name="Текст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cSld>
  <p:clrMap bg1="dk1" tx1="lt1" bg2="dk2" tx2="lt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088" r:id="rId5"/>
    <p:sldLayoutId id="2147484126" r:id="rId6"/>
    <p:sldLayoutId id="2147484127" r:id="rId7"/>
    <p:sldLayoutId id="2147484089" r:id="rId8"/>
    <p:sldLayoutId id="2147484090" r:id="rId9"/>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Cambria" pitchFamily="18" charset="0"/>
        </a:defRPr>
      </a:lvl2pPr>
      <a:lvl3pPr marL="53975" indent="-53975" algn="r" rtl="0" eaLnBrk="0" fontAlgn="base" hangingPunct="0">
        <a:spcBef>
          <a:spcPct val="0"/>
        </a:spcBef>
        <a:spcAft>
          <a:spcPct val="0"/>
        </a:spcAft>
        <a:defRPr sz="4600">
          <a:solidFill>
            <a:srgbClr val="E7EACB"/>
          </a:solidFill>
          <a:latin typeface="Cambria" pitchFamily="18" charset="0"/>
        </a:defRPr>
      </a:lvl3pPr>
      <a:lvl4pPr marL="53975" indent="-53975" algn="r" rtl="0" eaLnBrk="0" fontAlgn="base" hangingPunct="0">
        <a:spcBef>
          <a:spcPct val="0"/>
        </a:spcBef>
        <a:spcAft>
          <a:spcPct val="0"/>
        </a:spcAft>
        <a:defRPr sz="4600">
          <a:solidFill>
            <a:srgbClr val="E7EACB"/>
          </a:solidFill>
          <a:latin typeface="Cambria" pitchFamily="18" charset="0"/>
        </a:defRPr>
      </a:lvl4pPr>
      <a:lvl5pPr marL="53975" indent="-53975" algn="r" rtl="0" eaLnBrk="0" fontAlgn="base" hangingPunct="0">
        <a:spcBef>
          <a:spcPct val="0"/>
        </a:spcBef>
        <a:spcAft>
          <a:spcPct val="0"/>
        </a:spcAft>
        <a:defRPr sz="4600">
          <a:solidFill>
            <a:srgbClr val="E7EACB"/>
          </a:solidFill>
          <a:latin typeface="Cambria" pitchFamily="18" charset="0"/>
        </a:defRPr>
      </a:lvl5pPr>
      <a:lvl6pPr marL="511175" indent="-53975" algn="r" rtl="0" fontAlgn="base">
        <a:spcBef>
          <a:spcPct val="0"/>
        </a:spcBef>
        <a:spcAft>
          <a:spcPct val="0"/>
        </a:spcAft>
        <a:defRPr sz="4600">
          <a:solidFill>
            <a:srgbClr val="E7EACB"/>
          </a:solidFill>
          <a:latin typeface="Cambria" pitchFamily="18" charset="0"/>
        </a:defRPr>
      </a:lvl6pPr>
      <a:lvl7pPr marL="968375" indent="-53975" algn="r" rtl="0" fontAlgn="base">
        <a:spcBef>
          <a:spcPct val="0"/>
        </a:spcBef>
        <a:spcAft>
          <a:spcPct val="0"/>
        </a:spcAft>
        <a:defRPr sz="4600">
          <a:solidFill>
            <a:srgbClr val="E7EACB"/>
          </a:solidFill>
          <a:latin typeface="Cambria" pitchFamily="18" charset="0"/>
        </a:defRPr>
      </a:lvl7pPr>
      <a:lvl8pPr marL="1425575" indent="-53975" algn="r" rtl="0" fontAlgn="base">
        <a:spcBef>
          <a:spcPct val="0"/>
        </a:spcBef>
        <a:spcAft>
          <a:spcPct val="0"/>
        </a:spcAft>
        <a:defRPr sz="4600">
          <a:solidFill>
            <a:srgbClr val="E7EACB"/>
          </a:solidFill>
          <a:latin typeface="Cambria" pitchFamily="18" charset="0"/>
        </a:defRPr>
      </a:lvl8pPr>
      <a:lvl9pPr marL="1882775" indent="-53975" algn="r" rtl="0" fontAlgn="base">
        <a:spcBef>
          <a:spcPct val="0"/>
        </a:spcBef>
        <a:spcAft>
          <a:spcPct val="0"/>
        </a:spcAft>
        <a:defRPr sz="4600">
          <a:solidFill>
            <a:srgbClr val="E7EACB"/>
          </a:solidFill>
          <a:latin typeface="Cambria"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3075"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fld id="{A9DCE221-68BE-43C4-AE06-C665359B3A23}" type="datetimeFigureOut">
              <a:rPr lang="ru-RU"/>
              <a:pPr>
                <a:defRPr/>
              </a:pPr>
              <a:t>28.05.2015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defRPr>
            </a:lvl1pPr>
          </a:lstStyle>
          <a:p>
            <a:pPr>
              <a:defRPr/>
            </a:pPr>
            <a:fld id="{977862D9-78B2-4882-9474-C96DB0F73EEC}"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091" r:id="rId1"/>
    <p:sldLayoutId id="2147484092" r:id="rId2"/>
    <p:sldLayoutId id="2147484128"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474747"/>
            </a:gs>
            <a:gs pos="60001">
              <a:srgbClr val="626262"/>
            </a:gs>
            <a:gs pos="100000">
              <a:srgbClr val="8C8C8C"/>
            </a:gs>
          </a:gsLst>
          <a:lin ang="5400000"/>
        </a:gradFill>
        <a:effectLst/>
      </p:bgPr>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4102" name="Текст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latin typeface="Arial" charset="0"/>
              </a:defRPr>
            </a:lvl1pPr>
          </a:lstStyle>
          <a:p>
            <a:pPr>
              <a:defRPr/>
            </a:pPr>
            <a:fld id="{A68AD383-AF14-4365-B7E3-1C6B8B148CC4}" type="datetimeFigureOut">
              <a:rPr lang="ru-RU"/>
              <a:pPr>
                <a:defRPr/>
              </a:pPr>
              <a:t>28.05.2015</a:t>
            </a:fld>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latin typeface="Arial" charset="0"/>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latin typeface="Arial" charset="0"/>
              </a:defRPr>
            </a:lvl1pPr>
          </a:lstStyle>
          <a:p>
            <a:pPr>
              <a:defRPr/>
            </a:pPr>
            <a:fld id="{1EFB5113-9484-4E0F-8B70-6A762D5C82DB}"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01" r:id="rId4"/>
    <p:sldLayoutId id="2147484132" r:id="rId5"/>
    <p:sldLayoutId id="2147484102" r:id="rId6"/>
    <p:sldLayoutId id="2147484103" r:id="rId7"/>
    <p:sldLayoutId id="2147484133" r:id="rId8"/>
    <p:sldLayoutId id="2147484134" r:id="rId9"/>
    <p:sldLayoutId id="2147484104" r:id="rId10"/>
    <p:sldLayoutId id="2147484105"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ru-RU"/>
          </a:p>
        </p:txBody>
      </p:sp>
      <p:sp>
        <p:nvSpPr>
          <p:cNvPr id="18944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D028CC0A-E24E-4E17-996E-BD5617A31459}" type="slidenum">
              <a:rPr lang="ru-RU"/>
              <a:pPr>
                <a:defRPr/>
              </a:pPr>
              <a:t>‹#›</a:t>
            </a:fld>
            <a:endParaRPr lang="ru-RU"/>
          </a:p>
        </p:txBody>
      </p:sp>
      <p:grpSp>
        <p:nvGrpSpPr>
          <p:cNvPr id="5124" name="Group 4"/>
          <p:cNvGrpSpPr>
            <a:grpSpLocks/>
          </p:cNvGrpSpPr>
          <p:nvPr/>
        </p:nvGrpSpPr>
        <p:grpSpPr bwMode="auto">
          <a:xfrm>
            <a:off x="0" y="0"/>
            <a:ext cx="9144000" cy="546100"/>
            <a:chOff x="0" y="0"/>
            <a:chExt cx="5760" cy="344"/>
          </a:xfrm>
        </p:grpSpPr>
        <p:sp>
          <p:nvSpPr>
            <p:cNvPr id="5128"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ru-RU" altLang="ru-RU" sz="2400">
                <a:latin typeface="Times New Roman" pitchFamily="18" charset="0"/>
              </a:endParaRPr>
            </a:p>
          </p:txBody>
        </p:sp>
        <p:sp>
          <p:nvSpPr>
            <p:cNvPr id="5129"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5130"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solidFill>
                  <a:schemeClr val="hlink"/>
                </a:solidFill>
              </a:endParaRPr>
            </a:p>
          </p:txBody>
        </p:sp>
        <p:sp>
          <p:nvSpPr>
            <p:cNvPr id="5131"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solidFill>
                  <a:schemeClr val="hlink"/>
                </a:solidFill>
              </a:endParaRPr>
            </a:p>
          </p:txBody>
        </p:sp>
        <p:sp>
          <p:nvSpPr>
            <p:cNvPr id="5132"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solidFill>
                  <a:schemeClr val="accent2"/>
                </a:solidFill>
              </a:endParaRPr>
            </a:p>
          </p:txBody>
        </p:sp>
        <p:sp>
          <p:nvSpPr>
            <p:cNvPr id="5133"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solidFill>
                  <a:schemeClr val="hlink"/>
                </a:solidFill>
              </a:endParaRPr>
            </a:p>
          </p:txBody>
        </p:sp>
        <p:sp>
          <p:nvSpPr>
            <p:cNvPr id="5134"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sz="2400">
                <a:latin typeface="Times New Roman" pitchFamily="18" charset="0"/>
              </a:endParaRPr>
            </a:p>
          </p:txBody>
        </p:sp>
        <p:sp>
          <p:nvSpPr>
            <p:cNvPr id="5135"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solidFill>
                  <a:schemeClr val="accent2"/>
                </a:solidFill>
              </a:endParaRPr>
            </a:p>
          </p:txBody>
        </p:sp>
        <p:sp>
          <p:nvSpPr>
            <p:cNvPr id="5136"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ru-RU" altLang="ru-RU">
                <a:solidFill>
                  <a:schemeClr val="accent2"/>
                </a:solidFill>
              </a:endParaRPr>
            </a:p>
          </p:txBody>
        </p:sp>
      </p:grpSp>
      <p:sp>
        <p:nvSpPr>
          <p:cNvPr id="5125"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5126"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8945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9DF58F70-CE35-4A22-89D9-BE0EE2F6C9DC}" type="datetimeFigureOut">
              <a:rPr lang="ru-RU"/>
              <a:pPr>
                <a:defRPr/>
              </a:pPr>
              <a:t>28.05.2015</a:t>
            </a:fld>
            <a:endParaRPr lang="ru-RU"/>
          </a:p>
        </p:txBody>
      </p:sp>
    </p:spTree>
  </p:cSld>
  <p:clrMap bg1="lt1" tx1="dk1" bg2="lt2" tx2="dk2" accent1="accent1" accent2="accent2" accent3="accent3" accent4="accent4" accent5="accent5" accent6="accent6" hlink="hlink" folHlink="folHlink"/>
  <p:sldLayoutIdLst>
    <p:sldLayoutId id="214748413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4.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9.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ctrTitle"/>
          </p:nvPr>
        </p:nvSpPr>
        <p:spPr/>
        <p:txBody>
          <a:bodyPr/>
          <a:lstStyle/>
          <a:p>
            <a:pPr eaLnBrk="1" hangingPunct="1"/>
            <a:r>
              <a:rPr lang="ru-RU" altLang="ru-RU" sz="3200" b="1" smtClean="0"/>
              <a:t>Изучение истории своей семьи через проектную деятельность </a:t>
            </a:r>
            <a:br>
              <a:rPr lang="ru-RU" altLang="ru-RU" sz="3200" b="1" smtClean="0"/>
            </a:br>
            <a:r>
              <a:rPr lang="ru-RU" altLang="ru-RU" sz="3200" b="1" smtClean="0"/>
              <a:t>в начальной школе</a:t>
            </a:r>
            <a:r>
              <a:rPr lang="ru-RU" altLang="ru-RU" sz="3200" smtClean="0"/>
              <a:t> </a:t>
            </a:r>
          </a:p>
        </p:txBody>
      </p:sp>
      <p:sp>
        <p:nvSpPr>
          <p:cNvPr id="26627" name="Прямоугольник 1"/>
          <p:cNvSpPr>
            <a:spLocks noChangeArrowheads="1"/>
          </p:cNvSpPr>
          <p:nvPr/>
        </p:nvSpPr>
        <p:spPr bwMode="auto">
          <a:xfrm>
            <a:off x="4067175" y="573246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a:t>Смирнова Светлана Николаевна, учитель начальных классов</a:t>
            </a:r>
            <a:endParaRPr lang="en-US" altLang="ru-RU"/>
          </a:p>
          <a:p>
            <a:pPr eaLnBrk="1" hangingPunct="1"/>
            <a:r>
              <a:rPr lang="ru-RU" altLang="ru-RU"/>
              <a:t> МОУ Любимской СОШ</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Содержимое 3" descr="C:\Documents and Settings\Admin\Рабочий стол\Фото ВОВ\Светина - с диска\Смирнова СН\ВОВ в 3а10.jpg"/>
          <p:cNvPicPr>
            <a:picLocks noGrp="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179388" y="765175"/>
            <a:ext cx="6015037" cy="4510088"/>
          </a:xfrm>
        </p:spPr>
      </p:pic>
      <p:pic>
        <p:nvPicPr>
          <p:cNvPr id="35843" name="Содержимое 3" descr="C:\Documents and Settings\Admin\Рабочий стол\Фото ВОВ\Светина - с диска\Смирнова СН\ВОВ в 3а9.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800" y="1412875"/>
            <a:ext cx="3960813"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6"/>
          <p:cNvSpPr txBox="1">
            <a:spLocks noChangeArrowheads="1"/>
          </p:cNvSpPr>
          <p:nvPr/>
        </p:nvSpPr>
        <p:spPr bwMode="auto">
          <a:xfrm>
            <a:off x="323850" y="5373688"/>
            <a:ext cx="36004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altLang="ru-RU" sz="1600" b="1" i="1"/>
              <a:t>Удостоверение о награждении прадедушки Моршина М.С. Медалью «За Отвагу».</a:t>
            </a:r>
          </a:p>
        </p:txBody>
      </p:sp>
      <p:sp>
        <p:nvSpPr>
          <p:cNvPr id="35845" name="Text Box 7"/>
          <p:cNvSpPr txBox="1">
            <a:spLocks noChangeArrowheads="1"/>
          </p:cNvSpPr>
          <p:nvPr/>
        </p:nvSpPr>
        <p:spPr bwMode="auto">
          <a:xfrm>
            <a:off x="6372225" y="692150"/>
            <a:ext cx="2520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altLang="ru-RU" sz="1600" b="1" i="1"/>
              <a:t>Письмо прадеда с фронта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74663" y="266700"/>
            <a:ext cx="8229600" cy="1143000"/>
          </a:xfrm>
          <a:ln>
            <a:miter lim="800000"/>
            <a:headEnd/>
            <a:tailEnd/>
          </a:ln>
          <a:extLst/>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ru-RU" sz="3600" kern="1200" dirty="0" smtClean="0">
                <a:solidFill>
                  <a:schemeClr val="accent6">
                    <a:lumMod val="50000"/>
                  </a:schemeClr>
                </a:solidFill>
              </a:rPr>
              <a:t>Козина Наталия</a:t>
            </a:r>
          </a:p>
        </p:txBody>
      </p:sp>
      <p:sp>
        <p:nvSpPr>
          <p:cNvPr id="36867" name="Содержимое 2"/>
          <p:cNvSpPr>
            <a:spLocks noGrp="1"/>
          </p:cNvSpPr>
          <p:nvPr>
            <p:ph idx="4294967295"/>
          </p:nvPr>
        </p:nvSpPr>
        <p:spPr>
          <a:xfrm>
            <a:off x="323850" y="1268413"/>
            <a:ext cx="8642350" cy="1828800"/>
          </a:xfrm>
        </p:spPr>
        <p:txBody>
          <a:bodyPr/>
          <a:lstStyle/>
          <a:p>
            <a:pPr marL="0" indent="268288" algn="just" eaLnBrk="1" hangingPunct="1">
              <a:buFont typeface="Wingdings" pitchFamily="2" charset="2"/>
              <a:buNone/>
            </a:pPr>
            <a:r>
              <a:rPr lang="ru-RU" altLang="ru-RU" sz="1800" smtClean="0"/>
              <a:t>Мой прадедушка Нечепуренко Николай Федорович ушел на войну в 1941 году. Был участником двух войн. Вернулся домой в 1946 году. Был четырежды ранен, долго лежал в госпитале. Был награжден орденами и медалями. Другой мой прадедушка Козин Дмитрий Васильевич ушел на войну в 1942 году. Он был захвачен в плен фашистами, отправлен в концлагерь, из которого его освободили советские войска. Умер от ран  23 апреля 1945 года.</a:t>
            </a:r>
          </a:p>
          <a:p>
            <a:pPr marL="0" indent="268288" algn="just" eaLnBrk="1" hangingPunct="1">
              <a:buFont typeface="Wingdings" pitchFamily="2" charset="2"/>
              <a:buNone/>
            </a:pPr>
            <a:endParaRPr lang="ru-RU" altLang="ru-RU" sz="1800" smtClean="0"/>
          </a:p>
        </p:txBody>
      </p:sp>
      <p:pic>
        <p:nvPicPr>
          <p:cNvPr id="36868" name="Содержимое 3" descr="C:\Documents and Settings\Admin\Рабочий стол\Фото ВОВ\Светина - с диска\Смирнова СН\ВОВ в 3а6.jpg"/>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2275" y="3213100"/>
            <a:ext cx="2232025" cy="2808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69" name="Rectangle 4"/>
          <p:cNvSpPr>
            <a:spLocks noChangeArrowheads="1"/>
          </p:cNvSpPr>
          <p:nvPr/>
        </p:nvSpPr>
        <p:spPr bwMode="auto">
          <a:xfrm>
            <a:off x="1116013" y="6092825"/>
            <a:ext cx="33131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1600" b="1" i="1"/>
              <a:t>Прадед Нечепуренко</a:t>
            </a:r>
          </a:p>
          <a:p>
            <a:pPr algn="ctr" eaLnBrk="1" hangingPunct="1"/>
            <a:r>
              <a:rPr lang="ru-RU" altLang="ru-RU" sz="1600" b="1" i="1"/>
              <a:t>Николай Федорович</a:t>
            </a:r>
          </a:p>
        </p:txBody>
      </p:sp>
      <p:pic>
        <p:nvPicPr>
          <p:cNvPr id="36870" name="Picture 5" descr="сова 004"/>
          <p:cNvPicPr>
            <a:picLocks noChangeAspect="1" noChangeArrowheads="1"/>
          </p:cNvPicPr>
          <p:nvPr/>
        </p:nvPicPr>
        <p:blipFill>
          <a:blip r:embed="rId3" cstate="email">
            <a:lum bright="12000" contrast="12000"/>
            <a:grayscl/>
            <a:extLst>
              <a:ext uri="{28A0092B-C50C-407E-A947-70E740481C1C}">
                <a14:useLocalDpi xmlns:a14="http://schemas.microsoft.com/office/drawing/2010/main"/>
              </a:ext>
            </a:extLst>
          </a:blip>
          <a:srcRect/>
          <a:stretch>
            <a:fillRect/>
          </a:stretch>
        </p:blipFill>
        <p:spPr bwMode="auto">
          <a:xfrm>
            <a:off x="5364163" y="3068638"/>
            <a:ext cx="2184400" cy="3076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71" name="Rectangle 6"/>
          <p:cNvSpPr>
            <a:spLocks noChangeArrowheads="1"/>
          </p:cNvSpPr>
          <p:nvPr/>
        </p:nvSpPr>
        <p:spPr bwMode="auto">
          <a:xfrm>
            <a:off x="5219700" y="6165850"/>
            <a:ext cx="2520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altLang="ru-RU" sz="1600" b="1" i="1"/>
              <a:t>Прадед Козин </a:t>
            </a:r>
          </a:p>
          <a:p>
            <a:pPr algn="ctr" eaLnBrk="1" hangingPunct="1"/>
            <a:r>
              <a:rPr lang="ru-RU" altLang="ru-RU" sz="1600" b="1" i="1"/>
              <a:t>Дмитрий Васильевич</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3" descr="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363" y="620713"/>
            <a:ext cx="380047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Рисунок 4" descr="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773238"/>
            <a:ext cx="44275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6"/>
          <p:cNvSpPr txBox="1">
            <a:spLocks noChangeArrowheads="1"/>
          </p:cNvSpPr>
          <p:nvPr/>
        </p:nvSpPr>
        <p:spPr bwMode="auto">
          <a:xfrm>
            <a:off x="395288" y="5445125"/>
            <a:ext cx="424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ru-RU" altLang="ru-RU"/>
              <a:t>Традиционный митинг у Вечного огня для обучающихся начальных классов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11188" y="3141663"/>
            <a:ext cx="38163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altLang="ru-RU" sz="1600"/>
              <a:t>Сегодня улица, где жил Герой Советского Союза Тихомиров С.М., носит его имя.</a:t>
            </a:r>
          </a:p>
        </p:txBody>
      </p:sp>
      <p:sp>
        <p:nvSpPr>
          <p:cNvPr id="38915" name="Text Box 3"/>
          <p:cNvSpPr txBox="1">
            <a:spLocks noChangeArrowheads="1"/>
          </p:cNvSpPr>
          <p:nvPr/>
        </p:nvSpPr>
        <p:spPr bwMode="auto">
          <a:xfrm>
            <a:off x="4716463" y="3068638"/>
            <a:ext cx="3816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altLang="ru-RU" sz="1600"/>
              <a:t>Памятник героям-землякам на улице Тихомирова.</a:t>
            </a:r>
          </a:p>
        </p:txBody>
      </p:sp>
      <p:sp>
        <p:nvSpPr>
          <p:cNvPr id="38916" name="Text Box 4"/>
          <p:cNvSpPr txBox="1">
            <a:spLocks noChangeArrowheads="1"/>
          </p:cNvSpPr>
          <p:nvPr/>
        </p:nvSpPr>
        <p:spPr bwMode="auto">
          <a:xfrm>
            <a:off x="2484438" y="6276975"/>
            <a:ext cx="5183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altLang="ru-RU" sz="1600"/>
              <a:t>Стела на улице Смирнова. Она названа в честь Героя Советского Союза Смирнова В.В.</a:t>
            </a:r>
          </a:p>
        </p:txBody>
      </p:sp>
      <p:pic>
        <p:nvPicPr>
          <p:cNvPr id="38917" name="Picture 5" descr="Рисунок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113" y="620713"/>
            <a:ext cx="3309937"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Рисунок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3800" y="620713"/>
            <a:ext cx="3309938"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Рисунок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8038" y="3716338"/>
            <a:ext cx="3419475"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p:cNvSpPr>
          <p:nvPr>
            <p:ph type="ctrTitle"/>
          </p:nvPr>
        </p:nvSpPr>
        <p:spPr bwMode="auto">
          <a:xfrm>
            <a:off x="685800" y="1714500"/>
            <a:ext cx="8243888" cy="1885950"/>
          </a:xfrm>
        </p:spPr>
        <p:txBody>
          <a:bodyPr wrap="square" lIns="91440" tIns="45720" rIns="91440" bIns="45720" numCol="1" anchorCtr="0" compatLnSpc="1">
            <a:prstTxWarp prst="textNoShape">
              <a:avLst/>
            </a:prstTxWarp>
            <a:normAutofit fontScale="90000"/>
          </a:bodyPr>
          <a:lstStyle/>
          <a:p>
            <a:pPr marL="0" indent="0" algn="l" eaLnBrk="1" hangingPunct="1">
              <a:defRPr/>
            </a:pPr>
            <a:r>
              <a:rPr lang="ru-RU" sz="6000" smtClean="0">
                <a:ln>
                  <a:noFill/>
                </a:ln>
                <a:effectLst/>
                <a:latin typeface="Arial" charset="0"/>
              </a:rPr>
              <a:t>Рисуют школьники войну…</a:t>
            </a:r>
          </a:p>
        </p:txBody>
      </p:sp>
      <p:sp>
        <p:nvSpPr>
          <p:cNvPr id="3" name="Подзаголовок 2"/>
          <p:cNvSpPr>
            <a:spLocks noGrp="1"/>
          </p:cNvSpPr>
          <p:nvPr>
            <p:ph type="subTitle" idx="1"/>
          </p:nvPr>
        </p:nvSpPr>
        <p:spPr>
          <a:xfrm>
            <a:off x="1375310" y="4175012"/>
            <a:ext cx="6390853" cy="1177151"/>
          </a:xfrm>
          <a:ln>
            <a:miter lim="800000"/>
            <a:headEnd/>
            <a:tailEnd/>
          </a:ln>
          <a:extLst/>
        </p:spPr>
        <p:txBody>
          <a:bodyPr>
            <a:noAutofit/>
          </a:bodyPr>
          <a:lstStyle/>
          <a:p>
            <a:pPr eaLnBrk="1" fontAlgn="auto" hangingPunct="1">
              <a:spcAft>
                <a:spcPts val="0"/>
              </a:spcAft>
              <a:buFont typeface="Wingdings 2"/>
              <a:buNone/>
              <a:defRPr/>
            </a:pPr>
            <a:endParaRPr lang="ru-RU" sz="4400" dirty="0" smtClean="0"/>
          </a:p>
          <a:p>
            <a:pPr eaLnBrk="1" fontAlgn="auto" hangingPunct="1">
              <a:spcAft>
                <a:spcPts val="0"/>
              </a:spcAft>
              <a:buFont typeface="Wingdings 2"/>
              <a:buNone/>
              <a:defRPr/>
            </a:pPr>
            <a:endParaRPr lang="ru-RU" sz="4400" dirty="0"/>
          </a:p>
        </p:txBody>
      </p:sp>
      <p:sp>
        <p:nvSpPr>
          <p:cNvPr id="39940" name="Прямоугольник 3"/>
          <p:cNvSpPr>
            <a:spLocks noChangeArrowheads="1"/>
          </p:cNvSpPr>
          <p:nvPr/>
        </p:nvSpPr>
        <p:spPr bwMode="auto">
          <a:xfrm>
            <a:off x="928688" y="3714750"/>
            <a:ext cx="76438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pPr>
            <a:endParaRPr lang="ru-RU" altLang="ru-RU" sz="4800">
              <a:latin typeface="Century Gothic" pitchFamily="34" charset="0"/>
            </a:endParaRPr>
          </a:p>
          <a:p>
            <a:pPr algn="r" eaLnBrk="1" hangingPunct="1">
              <a:spcBef>
                <a:spcPct val="20000"/>
              </a:spcBef>
            </a:pPr>
            <a:r>
              <a:rPr lang="ru-RU" altLang="ru-RU" sz="4800">
                <a:latin typeface="Century Gothic" pitchFamily="34" charset="0"/>
              </a:rPr>
              <a:t>Ученики 4</a:t>
            </a:r>
            <a:r>
              <a:rPr lang="ru-RU" altLang="ru-RU" sz="4800"/>
              <a:t> «</a:t>
            </a:r>
            <a:r>
              <a:rPr lang="ru-RU" altLang="ru-RU" sz="4800">
                <a:latin typeface="Century Gothic" pitchFamily="34" charset="0"/>
              </a:rPr>
              <a:t>а» класса</a:t>
            </a:r>
          </a:p>
          <a:p>
            <a:pPr algn="r" eaLnBrk="1" hangingPunct="1">
              <a:spcBef>
                <a:spcPct val="20000"/>
              </a:spcBef>
            </a:pPr>
            <a:endParaRPr lang="ru-RU" altLang="ru-RU" sz="4400">
              <a:solidFill>
                <a:srgbClr val="898989"/>
              </a:solidFill>
              <a:latin typeface="Century Gothic" pitchFamily="34"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6100" y="5556"/>
            <a:ext cx="8229600" cy="1399033"/>
          </a:xfrm>
        </p:spPr>
        <p:txBody>
          <a:bodyPr/>
          <a:lstStyle/>
          <a:p>
            <a:pPr marL="484632" indent="0" eaLnBrk="1" fontAlgn="auto" hangingPunct="1">
              <a:spcAft>
                <a:spcPts val="0"/>
              </a:spcAft>
              <a:defRPr/>
            </a:pPr>
            <a:r>
              <a:rPr lang="ru-RU" dirty="0" err="1" smtClean="0">
                <a:solidFill>
                  <a:schemeClr val="accent1">
                    <a:tint val="83000"/>
                    <a:satMod val="150000"/>
                  </a:schemeClr>
                </a:solidFill>
              </a:rPr>
              <a:t>Лобатнева</a:t>
            </a:r>
            <a:r>
              <a:rPr lang="ru-RU" dirty="0" smtClean="0">
                <a:solidFill>
                  <a:schemeClr val="accent1">
                    <a:tint val="83000"/>
                    <a:satMod val="150000"/>
                  </a:schemeClr>
                </a:solidFill>
              </a:rPr>
              <a:t> Анастасия</a:t>
            </a:r>
            <a:endParaRPr lang="ru-RU" dirty="0">
              <a:solidFill>
                <a:schemeClr val="accent1">
                  <a:tint val="83000"/>
                  <a:satMod val="150000"/>
                </a:schemeClr>
              </a:solidFill>
            </a:endParaRPr>
          </a:p>
        </p:txBody>
      </p:sp>
      <p:pic>
        <p:nvPicPr>
          <p:cNvPr id="40963" name="Содержимое 3" descr="кпр 006.jpg"/>
          <p:cNvPicPr>
            <a:picLocks noGrp="1" noChangeAspect="1"/>
          </p:cNvPicPr>
          <p:nvPr>
            <p:ph idx="1"/>
          </p:nvPr>
        </p:nvPicPr>
        <p:blipFill>
          <a:blip r:embed="rId2" cstate="email">
            <a:lum bright="6000" contrast="12000"/>
            <a:extLst>
              <a:ext uri="{28A0092B-C50C-407E-A947-70E740481C1C}">
                <a14:useLocalDpi xmlns:a14="http://schemas.microsoft.com/office/drawing/2010/main"/>
              </a:ext>
            </a:extLst>
          </a:blip>
          <a:srcRect/>
          <a:stretch>
            <a:fillRect/>
          </a:stretch>
        </p:blipFill>
        <p:spPr>
          <a:xfrm>
            <a:off x="539750" y="1196975"/>
            <a:ext cx="7993063" cy="5270500"/>
          </a:xfrm>
          <a:ln w="38100">
            <a:solidFill>
              <a:schemeClr val="tx1"/>
            </a:solidFill>
            <a:miter lim="800000"/>
            <a:headEnd/>
            <a:tailEnd/>
          </a:ln>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8263" y="5556"/>
            <a:ext cx="8229600" cy="1399033"/>
          </a:xfrm>
        </p:spPr>
        <p:txBody>
          <a:bodyPr/>
          <a:lstStyle/>
          <a:p>
            <a:pPr marL="484632" indent="0" eaLnBrk="1" fontAlgn="auto" hangingPunct="1">
              <a:spcAft>
                <a:spcPts val="0"/>
              </a:spcAft>
              <a:defRPr/>
            </a:pPr>
            <a:r>
              <a:rPr lang="ru-RU" dirty="0" smtClean="0">
                <a:solidFill>
                  <a:schemeClr val="accent1">
                    <a:tint val="83000"/>
                    <a:satMod val="150000"/>
                  </a:schemeClr>
                </a:solidFill>
              </a:rPr>
              <a:t>Куликова Алина</a:t>
            </a:r>
            <a:endParaRPr lang="ru-RU" dirty="0">
              <a:solidFill>
                <a:schemeClr val="accent1">
                  <a:tint val="83000"/>
                  <a:satMod val="150000"/>
                </a:schemeClr>
              </a:solidFill>
            </a:endParaRPr>
          </a:p>
        </p:txBody>
      </p:sp>
      <p:pic>
        <p:nvPicPr>
          <p:cNvPr id="41987" name="Содержимое 3" descr="кпр 008.jpg"/>
          <p:cNvPicPr>
            <a:picLocks noGrp="1" noChangeAspect="1"/>
          </p:cNvPicPr>
          <p:nvPr>
            <p:ph idx="1"/>
          </p:nvPr>
        </p:nvPicPr>
        <p:blipFill>
          <a:blip r:embed="rId2" cstate="email">
            <a:lum bright="6000" contrast="12000"/>
            <a:extLst>
              <a:ext uri="{28A0092B-C50C-407E-A947-70E740481C1C}">
                <a14:useLocalDpi xmlns:a14="http://schemas.microsoft.com/office/drawing/2010/main"/>
              </a:ext>
            </a:extLst>
          </a:blip>
          <a:srcRect/>
          <a:stretch>
            <a:fillRect/>
          </a:stretch>
        </p:blipFill>
        <p:spPr>
          <a:xfrm>
            <a:off x="539750" y="1125538"/>
            <a:ext cx="7920038" cy="5399087"/>
          </a:xfrm>
          <a:ln w="38100">
            <a:solidFill>
              <a:schemeClr val="tx1"/>
            </a:solidFill>
            <a:miter lim="800000"/>
            <a:headEnd/>
            <a:tailEnd/>
          </a:ln>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525" y="-237332"/>
            <a:ext cx="8229600" cy="1399033"/>
          </a:xfrm>
        </p:spPr>
        <p:txBody>
          <a:bodyPr/>
          <a:lstStyle/>
          <a:p>
            <a:pPr marL="484632" indent="0" eaLnBrk="1" fontAlgn="auto" hangingPunct="1">
              <a:spcAft>
                <a:spcPts val="0"/>
              </a:spcAft>
              <a:defRPr/>
            </a:pPr>
            <a:r>
              <a:rPr lang="ru-RU" dirty="0" smtClean="0">
                <a:solidFill>
                  <a:schemeClr val="accent1">
                    <a:tint val="83000"/>
                    <a:satMod val="150000"/>
                  </a:schemeClr>
                </a:solidFill>
              </a:rPr>
              <a:t>Грибко </a:t>
            </a:r>
            <a:r>
              <a:rPr lang="ru-RU" dirty="0" err="1" smtClean="0">
                <a:solidFill>
                  <a:schemeClr val="accent1">
                    <a:tint val="83000"/>
                    <a:satMod val="150000"/>
                  </a:schemeClr>
                </a:solidFill>
              </a:rPr>
              <a:t>Николия</a:t>
            </a:r>
            <a:endParaRPr lang="ru-RU" dirty="0">
              <a:solidFill>
                <a:schemeClr val="accent1">
                  <a:tint val="83000"/>
                  <a:satMod val="150000"/>
                </a:schemeClr>
              </a:solidFill>
            </a:endParaRPr>
          </a:p>
        </p:txBody>
      </p:sp>
      <p:pic>
        <p:nvPicPr>
          <p:cNvPr id="43011" name="Содержимое 3" descr="кпр.jpg"/>
          <p:cNvPicPr>
            <a:picLocks noGrp="1" noChangeAspect="1"/>
          </p:cNvPicPr>
          <p:nvPr>
            <p:ph idx="1"/>
          </p:nvPr>
        </p:nvPicPr>
        <p:blipFill>
          <a:blip r:embed="rId2" cstate="email">
            <a:lum bright="6000" contrast="12000"/>
            <a:extLst>
              <a:ext uri="{28A0092B-C50C-407E-A947-70E740481C1C}">
                <a14:useLocalDpi xmlns:a14="http://schemas.microsoft.com/office/drawing/2010/main"/>
              </a:ext>
            </a:extLst>
          </a:blip>
          <a:srcRect/>
          <a:stretch>
            <a:fillRect/>
          </a:stretch>
        </p:blipFill>
        <p:spPr>
          <a:xfrm>
            <a:off x="2339975" y="908050"/>
            <a:ext cx="4537075" cy="5949950"/>
          </a:xfrm>
          <a:ln w="38100">
            <a:solidFill>
              <a:schemeClr val="tx1"/>
            </a:solidFill>
            <a:miter lim="800000"/>
            <a:headEnd/>
            <a:tailEnd/>
          </a:ln>
        </p:spPr>
      </p:pic>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9388" y="333375"/>
            <a:ext cx="8229600" cy="595313"/>
          </a:xfrm>
        </p:spPr>
        <p:txBody>
          <a:bodyPr/>
          <a:lstStyle/>
          <a:p>
            <a:r>
              <a:rPr lang="ru-RU" altLang="ru-RU" sz="3200" smtClean="0">
                <a:solidFill>
                  <a:srgbClr val="5D2E00"/>
                </a:solidFill>
              </a:rPr>
              <a:t>Открытки</a:t>
            </a:r>
          </a:p>
        </p:txBody>
      </p:sp>
      <p:pic>
        <p:nvPicPr>
          <p:cNvPr id="44035" name="Picture 3" descr="Рисунок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725" y="404813"/>
            <a:ext cx="3309938"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Рисунок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363" y="3860800"/>
            <a:ext cx="38830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Рисунок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150" y="908050"/>
            <a:ext cx="2882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Рисунок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50" y="3068638"/>
            <a:ext cx="2554288"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5" descr="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050"/>
            <a:ext cx="9144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620713"/>
            <a:ext cx="9144000" cy="1371600"/>
          </a:xfrm>
        </p:spPr>
        <p:txBody>
          <a:bodyPr/>
          <a:lstStyle/>
          <a:p>
            <a:pPr eaLnBrk="1" hangingPunct="1"/>
            <a:r>
              <a:rPr lang="ru-RU" altLang="ru-RU" sz="3600" smtClean="0">
                <a:solidFill>
                  <a:srgbClr val="5D2E00"/>
                </a:solidFill>
              </a:rPr>
              <a:t>Проект «Поклонимся великим тем годам»</a:t>
            </a:r>
          </a:p>
        </p:txBody>
      </p:sp>
      <p:sp>
        <p:nvSpPr>
          <p:cNvPr id="27651" name="Rectangle 3"/>
          <p:cNvSpPr>
            <a:spLocks noGrp="1" noChangeArrowheads="1"/>
          </p:cNvSpPr>
          <p:nvPr>
            <p:ph type="body" idx="1"/>
          </p:nvPr>
        </p:nvSpPr>
        <p:spPr>
          <a:xfrm>
            <a:off x="468313" y="2420938"/>
            <a:ext cx="8229600" cy="3446462"/>
          </a:xfrm>
        </p:spPr>
        <p:txBody>
          <a:bodyPr/>
          <a:lstStyle/>
          <a:p>
            <a:pPr>
              <a:buClr>
                <a:srgbClr val="CC3300"/>
              </a:buClr>
            </a:pPr>
            <a:r>
              <a:rPr lang="ru-RU" altLang="ru-RU" smtClean="0">
                <a:solidFill>
                  <a:srgbClr val="000000"/>
                </a:solidFill>
              </a:rPr>
              <a:t>Почему города называют героями?</a:t>
            </a:r>
          </a:p>
          <a:p>
            <a:pPr>
              <a:buClr>
                <a:srgbClr val="CC3300"/>
              </a:buClr>
            </a:pPr>
            <a:r>
              <a:rPr lang="ru-RU" altLang="ru-RU" smtClean="0">
                <a:solidFill>
                  <a:srgbClr val="000000"/>
                </a:solidFill>
              </a:rPr>
              <a:t>Кто они, герои Любимской земли?</a:t>
            </a:r>
          </a:p>
          <a:p>
            <a:pPr>
              <a:buClr>
                <a:srgbClr val="CC3300"/>
              </a:buClr>
            </a:pPr>
            <a:r>
              <a:rPr lang="ru-RU" altLang="ru-RU" smtClean="0">
                <a:solidFill>
                  <a:srgbClr val="000000"/>
                </a:solidFill>
              </a:rPr>
              <a:t>Как война коснулась моей семьи?</a:t>
            </a:r>
          </a:p>
          <a:p>
            <a:pPr eaLnBrk="1" hangingPunct="1">
              <a:lnSpc>
                <a:spcPct val="90000"/>
              </a:lnSpc>
            </a:pPr>
            <a:endParaRPr lang="ru-RU" altLang="ru-RU"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Рисунок 6" descr="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38" y="0"/>
            <a:ext cx="910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Рисунок 3" descr="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wrap="square" lIns="91440" tIns="45720" rIns="91440" bIns="45720" numCol="1" anchorCtr="0" compatLnSpc="1">
            <a:prstTxWarp prst="textNoShape">
              <a:avLst/>
            </a:prstTxWarp>
            <a:normAutofit fontScale="90000"/>
          </a:bodyPr>
          <a:lstStyle/>
          <a:p>
            <a:pPr algn="ctr" eaLnBrk="1" hangingPunct="1">
              <a:defRPr/>
            </a:pPr>
            <a:r>
              <a:rPr lang="ru-RU" b="1" smtClean="0"/>
              <a:t>В моей семье герои есть!</a:t>
            </a:r>
            <a:br>
              <a:rPr lang="ru-RU" b="1" smtClean="0"/>
            </a:br>
            <a:r>
              <a:rPr lang="ru-RU" b="1" smtClean="0">
                <a:latin typeface="Arial" charset="0"/>
              </a:rPr>
              <a:t/>
            </a:r>
            <a:br>
              <a:rPr lang="ru-RU" b="1" smtClean="0">
                <a:latin typeface="Arial" charset="0"/>
              </a:rPr>
            </a:br>
            <a:r>
              <a:rPr lang="ru-RU" sz="3200" smtClean="0">
                <a:latin typeface="Arial" charset="0"/>
              </a:rPr>
              <a:t/>
            </a:r>
            <a:br>
              <a:rPr lang="ru-RU" sz="3200" smtClean="0">
                <a:latin typeface="Arial" charset="0"/>
              </a:rPr>
            </a:br>
            <a:r>
              <a:rPr lang="ru-RU" sz="3200" smtClean="0">
                <a:latin typeface="Arial" charset="0"/>
              </a:rPr>
              <a:t/>
            </a:r>
            <a:br>
              <a:rPr lang="ru-RU" sz="3200" smtClean="0">
                <a:latin typeface="Arial" charset="0"/>
              </a:rPr>
            </a:br>
            <a:r>
              <a:rPr lang="ru-RU" sz="3200" smtClean="0">
                <a:latin typeface="Arial" charset="0"/>
              </a:rPr>
              <a:t/>
            </a:r>
            <a:br>
              <a:rPr lang="ru-RU" sz="3200" smtClean="0">
                <a:latin typeface="Arial" charset="0"/>
              </a:rPr>
            </a:br>
            <a:r>
              <a:rPr lang="ru-RU" sz="3200" smtClean="0">
                <a:latin typeface="Arial" charset="0"/>
              </a:rPr>
              <a:t/>
            </a:r>
            <a:br>
              <a:rPr lang="ru-RU" sz="3200" smtClean="0">
                <a:latin typeface="Arial" charset="0"/>
              </a:rPr>
            </a:br>
            <a:r>
              <a:rPr lang="ru-RU" sz="3200" smtClean="0">
                <a:latin typeface="Arial" charset="0"/>
              </a:rPr>
              <a:t/>
            </a:r>
            <a:br>
              <a:rPr lang="ru-RU" sz="3200" smtClean="0">
                <a:latin typeface="Arial" charset="0"/>
              </a:rPr>
            </a:br>
            <a:r>
              <a:rPr lang="ru-RU" sz="3200" smtClean="0">
                <a:latin typeface="Arial" charset="0"/>
              </a:rPr>
              <a:t/>
            </a:r>
            <a:br>
              <a:rPr lang="ru-RU" sz="3200" smtClean="0">
                <a:latin typeface="Arial" charset="0"/>
              </a:rPr>
            </a:br>
            <a:r>
              <a:rPr lang="ru-RU" sz="3200" smtClean="0">
                <a:latin typeface="Arial" charset="0"/>
              </a:rPr>
              <a:t/>
            </a:r>
            <a:br>
              <a:rPr lang="ru-RU" sz="3200" smtClean="0">
                <a:latin typeface="Arial" charset="0"/>
              </a:rPr>
            </a:br>
            <a:r>
              <a:rPr lang="ru-RU" sz="3200" smtClean="0">
                <a:latin typeface="Arial" charset="0"/>
              </a:rPr>
              <a:t/>
            </a:r>
            <a:br>
              <a:rPr lang="ru-RU" sz="3200" smtClean="0">
                <a:latin typeface="Arial" charset="0"/>
              </a:rPr>
            </a:br>
            <a:r>
              <a:rPr lang="ru-RU" sz="3200" smtClean="0"/>
              <a:t>Широкова Полина</a:t>
            </a:r>
            <a:r>
              <a:rPr lang="ru-RU" sz="3200" smtClean="0">
                <a:latin typeface="Arial" charset="0"/>
              </a:rPr>
              <a:t>,</a:t>
            </a:r>
            <a:br>
              <a:rPr lang="ru-RU" sz="3200" smtClean="0">
                <a:latin typeface="Arial" charset="0"/>
              </a:rPr>
            </a:br>
            <a:r>
              <a:rPr lang="ru-RU" sz="3200" smtClean="0"/>
              <a:t>4</a:t>
            </a:r>
            <a:r>
              <a:rPr lang="ru-RU" sz="3200" smtClean="0">
                <a:latin typeface="Arial" charset="0"/>
              </a:rPr>
              <a:t> «</a:t>
            </a:r>
            <a:r>
              <a:rPr lang="ru-RU" sz="3200" smtClean="0"/>
              <a:t>а»</a:t>
            </a:r>
            <a:r>
              <a:rPr lang="ru-RU" sz="3200" smtClean="0">
                <a:latin typeface="Arial" charset="0"/>
              </a:rPr>
              <a:t> </a:t>
            </a:r>
            <a:r>
              <a:rPr lang="ru-RU" sz="3200" smtClean="0"/>
              <a:t>класс ЛСОШ</a:t>
            </a:r>
          </a:p>
        </p:txBody>
      </p:sp>
      <p:pic>
        <p:nvPicPr>
          <p:cNvPr id="48131" name="Содержимое 3" descr="IMG_009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059113" y="1628775"/>
            <a:ext cx="3100387" cy="3960813"/>
          </a:xfrm>
          <a:ln>
            <a:solidFill>
              <a:schemeClr val="tx1"/>
            </a:solidFill>
            <a:miter lim="800000"/>
            <a:headEnd/>
            <a:tailEnd/>
          </a:ln>
        </p:spPr>
      </p:pic>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xfrm>
            <a:off x="900113" y="260350"/>
            <a:ext cx="7772400" cy="914400"/>
          </a:xfrm>
        </p:spPr>
        <p:txBody>
          <a:bodyPr wrap="square" lIns="91440" tIns="45720" rIns="91440" bIns="45720" numCol="1" anchorCtr="0" compatLnSpc="1">
            <a:prstTxWarp prst="textNoShape">
              <a:avLst/>
            </a:prstTxWarp>
          </a:bodyPr>
          <a:lstStyle/>
          <a:p>
            <a:pPr algn="ctr" eaLnBrk="1" fontAlgn="auto" hangingPunct="1">
              <a:spcAft>
                <a:spcPts val="0"/>
              </a:spcAft>
              <a:defRPr/>
            </a:pPr>
            <a:r>
              <a:rPr lang="ru-RU" b="1" smtClean="0">
                <a:solidFill>
                  <a:schemeClr val="tx2">
                    <a:satMod val="200000"/>
                  </a:schemeClr>
                </a:solidFill>
              </a:rPr>
              <a:t>Зенов Яков</a:t>
            </a:r>
            <a:r>
              <a:rPr lang="ru-RU" b="1" smtClean="0">
                <a:solidFill>
                  <a:schemeClr val="tx2">
                    <a:satMod val="200000"/>
                  </a:schemeClr>
                </a:solidFill>
                <a:latin typeface="Arial" charset="0"/>
              </a:rPr>
              <a:t> </a:t>
            </a:r>
            <a:r>
              <a:rPr lang="ru-RU" b="1" smtClean="0">
                <a:solidFill>
                  <a:schemeClr val="tx2">
                    <a:satMod val="200000"/>
                  </a:schemeClr>
                </a:solidFill>
              </a:rPr>
              <a:t>Тимофеевич</a:t>
            </a:r>
            <a:endParaRPr lang="ru-RU" b="1" smtClean="0">
              <a:solidFill>
                <a:schemeClr val="tx2">
                  <a:satMod val="200000"/>
                </a:schemeClr>
              </a:solidFill>
              <a:latin typeface="Arial" charset="0"/>
            </a:endParaRPr>
          </a:p>
        </p:txBody>
      </p:sp>
      <p:pic>
        <p:nvPicPr>
          <p:cNvPr id="49155" name="Picture 8" descr="сова 005"/>
          <p:cNvPicPr>
            <a:picLocks noChangeAspect="1" noChangeArrowheads="1"/>
          </p:cNvPicPr>
          <p:nvPr/>
        </p:nvPicPr>
        <p:blipFill>
          <a:blip r:embed="rId2" cstate="email">
            <a:lum bright="18000" contrast="30000"/>
            <a:extLst>
              <a:ext uri="{28A0092B-C50C-407E-A947-70E740481C1C}">
                <a14:useLocalDpi xmlns:a14="http://schemas.microsoft.com/office/drawing/2010/main"/>
              </a:ext>
            </a:extLst>
          </a:blip>
          <a:srcRect/>
          <a:stretch>
            <a:fillRect/>
          </a:stretch>
        </p:blipFill>
        <p:spPr bwMode="auto">
          <a:xfrm>
            <a:off x="611188" y="981075"/>
            <a:ext cx="3860800" cy="5445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6" name="Содержимое 2"/>
          <p:cNvSpPr>
            <a:spLocks/>
          </p:cNvSpPr>
          <p:nvPr/>
        </p:nvSpPr>
        <p:spPr bwMode="auto">
          <a:xfrm>
            <a:off x="4787900" y="1484313"/>
            <a:ext cx="41052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71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700"/>
              </a:spcBef>
              <a:buClr>
                <a:schemeClr val="tx2"/>
              </a:buClr>
              <a:buSzPct val="95000"/>
              <a:buFont typeface="Wingdings" pitchFamily="2" charset="2"/>
              <a:buNone/>
            </a:pPr>
            <a:r>
              <a:rPr lang="ru-RU" altLang="ru-RU" sz="3000"/>
              <a:t>На фотографии – м</a:t>
            </a:r>
            <a:r>
              <a:rPr lang="ru-RU" altLang="ru-RU" sz="3000">
                <a:latin typeface="Corbel" pitchFamily="34" charset="0"/>
              </a:rPr>
              <a:t>о</a:t>
            </a:r>
            <a:r>
              <a:rPr lang="ru-RU" altLang="ru-RU" sz="3000"/>
              <a:t>й</a:t>
            </a:r>
            <a:r>
              <a:rPr lang="ru-RU" altLang="ru-RU" sz="3000">
                <a:latin typeface="Corbel" pitchFamily="34" charset="0"/>
              </a:rPr>
              <a:t> прадедушк</a:t>
            </a:r>
            <a:r>
              <a:rPr lang="ru-RU" altLang="ru-RU" sz="3000"/>
              <a:t>а</a:t>
            </a:r>
            <a:r>
              <a:rPr lang="ru-RU" altLang="ru-RU" sz="3000">
                <a:latin typeface="Corbel" pitchFamily="34" charset="0"/>
              </a:rPr>
              <a:t>. Когда началась война, он ушел на фронт защищать Родину. Он прошел всю войну, освобождая родную землю от фашистов.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bwMode="auto">
          <a:xfrm>
            <a:off x="395288" y="188913"/>
            <a:ext cx="8748712" cy="1238250"/>
          </a:xfrm>
        </p:spPr>
        <p:txBody>
          <a:bodyPr wrap="square" lIns="91440" tIns="45720" rIns="91440" bIns="45720" numCol="1" anchorCtr="0" compatLnSpc="1">
            <a:prstTxWarp prst="textNoShape">
              <a:avLst/>
            </a:prstTxWarp>
          </a:bodyPr>
          <a:lstStyle/>
          <a:p>
            <a:pPr algn="ctr" eaLnBrk="1" fontAlgn="auto" hangingPunct="1">
              <a:spcAft>
                <a:spcPts val="0"/>
              </a:spcAft>
              <a:defRPr/>
            </a:pPr>
            <a:r>
              <a:rPr lang="ru-RU" b="1" smtClean="0">
                <a:solidFill>
                  <a:schemeClr val="tx2">
                    <a:satMod val="200000"/>
                  </a:schemeClr>
                </a:solidFill>
              </a:rPr>
              <a:t>Захаровы Тимофей Иванович и Надежда Васильевна</a:t>
            </a:r>
            <a:r>
              <a:rPr lang="ru-RU" sz="3600" smtClean="0">
                <a:solidFill>
                  <a:schemeClr val="tx2">
                    <a:satMod val="200000"/>
                  </a:schemeClr>
                </a:solidFill>
                <a:latin typeface="Arial" charset="0"/>
              </a:rPr>
              <a:t> </a:t>
            </a:r>
          </a:p>
        </p:txBody>
      </p:sp>
      <p:pic>
        <p:nvPicPr>
          <p:cNvPr id="50179" name="Picture 3" descr="IMG_09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350" y="2997200"/>
            <a:ext cx="2087563" cy="2087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0180" name="Рисунок 3" descr="ВОВ в 3а.jpg"/>
          <p:cNvPicPr>
            <a:picLocks noChangeAspect="1"/>
          </p:cNvPicPr>
          <p:nvPr/>
        </p:nvPicPr>
        <p:blipFill>
          <a:blip r:embed="rId3" cstate="email">
            <a:lum bright="24000" contrast="30000"/>
            <a:extLst>
              <a:ext uri="{28A0092B-C50C-407E-A947-70E740481C1C}">
                <a14:useLocalDpi xmlns:a14="http://schemas.microsoft.com/office/drawing/2010/main"/>
              </a:ext>
            </a:extLst>
          </a:blip>
          <a:srcRect/>
          <a:stretch>
            <a:fillRect/>
          </a:stretch>
        </p:blipFill>
        <p:spPr bwMode="auto">
          <a:xfrm>
            <a:off x="3995738" y="1916113"/>
            <a:ext cx="4608512" cy="3313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5"/>
          <p:cNvSpPr txBox="1">
            <a:spLocks noChangeArrowheads="1"/>
          </p:cNvSpPr>
          <p:nvPr/>
        </p:nvSpPr>
        <p:spPr bwMode="auto">
          <a:xfrm>
            <a:off x="1258888" y="5373688"/>
            <a:ext cx="72009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ru-RU" altLang="ru-RU" sz="3000">
                <a:latin typeface="Corbel" pitchFamily="34" charset="0"/>
              </a:rPr>
              <a:t>Они поженились незадолго до войны.</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395288" y="333375"/>
            <a:ext cx="5113337" cy="914400"/>
          </a:xfrm>
        </p:spPr>
        <p:txBody>
          <a:bodyPr wrap="square" lIns="91440" tIns="45720" rIns="91440" bIns="45720" numCol="1" anchorCtr="0" compatLnSpc="1">
            <a:prstTxWarp prst="textNoShape">
              <a:avLst/>
            </a:prstTxWarp>
          </a:bodyPr>
          <a:lstStyle/>
          <a:p>
            <a:pPr eaLnBrk="1" fontAlgn="auto" hangingPunct="1">
              <a:spcAft>
                <a:spcPts val="0"/>
              </a:spcAft>
              <a:defRPr/>
            </a:pPr>
            <a:r>
              <a:rPr lang="ru-RU" b="1" smtClean="0">
                <a:solidFill>
                  <a:schemeClr val="tx2">
                    <a:satMod val="200000"/>
                  </a:schemeClr>
                </a:solidFill>
              </a:rPr>
              <a:t>Тимофей Иванович</a:t>
            </a:r>
          </a:p>
        </p:txBody>
      </p:sp>
      <p:sp>
        <p:nvSpPr>
          <p:cNvPr id="51203" name="Rectangle 3"/>
          <p:cNvSpPr>
            <a:spLocks noGrp="1"/>
          </p:cNvSpPr>
          <p:nvPr>
            <p:ph idx="1"/>
          </p:nvPr>
        </p:nvSpPr>
        <p:spPr>
          <a:xfrm>
            <a:off x="539750" y="1773238"/>
            <a:ext cx="4233863" cy="4140200"/>
          </a:xfrm>
        </p:spPr>
        <p:txBody>
          <a:bodyPr/>
          <a:lstStyle/>
          <a:p>
            <a:pPr marL="0" indent="357188" eaLnBrk="1" hangingPunct="1">
              <a:buFont typeface="Wingdings" pitchFamily="2" charset="2"/>
              <a:buNone/>
            </a:pPr>
            <a:r>
              <a:rPr lang="ru-RU" altLang="ru-RU" sz="2600" smtClean="0">
                <a:latin typeface="Arial" pitchFamily="34" charset="0"/>
              </a:rPr>
              <a:t>Воевал с фашистами. Как написано в похоронке: «… в бою за социалистическую Родину верный воинской присяге, проявив геройство и мужество, был убит 8 августа 1943 года…» Похоронен под Смоленском. </a:t>
            </a:r>
          </a:p>
        </p:txBody>
      </p:sp>
      <p:pic>
        <p:nvPicPr>
          <p:cNvPr id="51204" name="Picture 4" descr="ВОВ в 3а11"/>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a:stretch>
            <a:fillRect/>
          </a:stretch>
        </p:blipFill>
        <p:spPr bwMode="auto">
          <a:xfrm>
            <a:off x="5292725" y="836613"/>
            <a:ext cx="368935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5003800" y="5734050"/>
            <a:ext cx="414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altLang="ru-RU"/>
              <a:t>Похоронка на Захарова Тимофея Ивановича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bwMode="auto">
          <a:xfrm>
            <a:off x="827088" y="0"/>
            <a:ext cx="7772400" cy="914400"/>
          </a:xfrm>
        </p:spPr>
        <p:txBody>
          <a:bodyPr wrap="square" lIns="91440" tIns="45720" rIns="91440" bIns="45720" numCol="1" anchorCtr="0" compatLnSpc="1">
            <a:prstTxWarp prst="textNoShape">
              <a:avLst/>
            </a:prstTxWarp>
          </a:bodyPr>
          <a:lstStyle/>
          <a:p>
            <a:pPr algn="ctr" eaLnBrk="1" fontAlgn="auto" hangingPunct="1">
              <a:spcAft>
                <a:spcPts val="0"/>
              </a:spcAft>
              <a:defRPr/>
            </a:pPr>
            <a:r>
              <a:rPr lang="ru-RU" b="1" smtClean="0">
                <a:solidFill>
                  <a:schemeClr val="tx2">
                    <a:satMod val="200000"/>
                  </a:schemeClr>
                </a:solidFill>
              </a:rPr>
              <a:t>Надежда Васильевна</a:t>
            </a:r>
          </a:p>
        </p:txBody>
      </p:sp>
      <p:sp>
        <p:nvSpPr>
          <p:cNvPr id="52227" name="Rectangle 3"/>
          <p:cNvSpPr>
            <a:spLocks noGrp="1"/>
          </p:cNvSpPr>
          <p:nvPr>
            <p:ph idx="1"/>
          </p:nvPr>
        </p:nvSpPr>
        <p:spPr>
          <a:xfrm>
            <a:off x="539750" y="836613"/>
            <a:ext cx="8135938" cy="4248150"/>
          </a:xfrm>
        </p:spPr>
        <p:txBody>
          <a:bodyPr/>
          <a:lstStyle/>
          <a:p>
            <a:pPr marL="0" indent="357188" eaLnBrk="1" hangingPunct="1">
              <a:buFont typeface="Wingdings" pitchFamily="2" charset="2"/>
              <a:buNone/>
              <a:tabLst>
                <a:tab pos="185738" algn="l"/>
              </a:tabLst>
            </a:pPr>
            <a:r>
              <a:rPr lang="ru-RU" altLang="ru-RU" sz="2800" smtClean="0">
                <a:latin typeface="Arial" pitchFamily="34" charset="0"/>
              </a:rPr>
              <a:t>В годы войны закончила курсы трактористов и работала бригадиром тракторной бригады. Рыла окопы. Во время работы на лесоповале получила травму, из-за которой стала инвалидом. Вся её жизнь – трудовой и гражданский подвиг. Она была награждена медалью «За доблестный труд в Великой Отечественной войне 1941-1945 гг.»</a:t>
            </a:r>
          </a:p>
        </p:txBody>
      </p:sp>
      <p:pic>
        <p:nvPicPr>
          <p:cNvPr id="52228" name="Picture 5" descr="IMG_0904"/>
          <p:cNvPicPr>
            <a:picLocks noChangeAspect="1" noChangeArrowheads="1"/>
          </p:cNvPicPr>
          <p:nvPr/>
        </p:nvPicPr>
        <p:blipFill>
          <a:blip r:embed="rId2" cstate="email">
            <a:lum bright="-18000" contrast="18000"/>
            <a:extLst>
              <a:ext uri="{28A0092B-C50C-407E-A947-70E740481C1C}">
                <a14:useLocalDpi xmlns:a14="http://schemas.microsoft.com/office/drawing/2010/main"/>
              </a:ext>
            </a:extLst>
          </a:blip>
          <a:srcRect/>
          <a:stretch>
            <a:fillRect/>
          </a:stretch>
        </p:blipFill>
        <p:spPr bwMode="auto">
          <a:xfrm>
            <a:off x="5076825" y="4337050"/>
            <a:ext cx="2519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IMG_0905"/>
          <p:cNvPicPr>
            <a:picLocks noChangeAspect="1" noChangeArrowheads="1"/>
          </p:cNvPicPr>
          <p:nvPr/>
        </p:nvPicPr>
        <p:blipFill>
          <a:blip r:embed="rId3" cstate="email">
            <a:lum bright="18000" contrast="18000"/>
            <a:extLst>
              <a:ext uri="{28A0092B-C50C-407E-A947-70E740481C1C}">
                <a14:useLocalDpi xmlns:a14="http://schemas.microsoft.com/office/drawing/2010/main"/>
              </a:ext>
            </a:extLst>
          </a:blip>
          <a:srcRect/>
          <a:stretch>
            <a:fillRect/>
          </a:stretch>
        </p:blipFill>
        <p:spPr bwMode="auto">
          <a:xfrm>
            <a:off x="1908175" y="4395788"/>
            <a:ext cx="2665413"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4" y="357166"/>
            <a:ext cx="7772400" cy="2928958"/>
          </a:xfrm>
        </p:spPr>
        <p:txBody>
          <a:bodyPr>
            <a:noAutofit/>
          </a:bodyPr>
          <a:lstStyle/>
          <a:p>
            <a:pPr eaLnBrk="1" fontAlgn="auto" hangingPunct="1">
              <a:spcAft>
                <a:spcPts val="0"/>
              </a:spcAft>
              <a:defRPr/>
            </a:pPr>
            <a:r>
              <a:rPr lang="ru-RU" sz="6600" i="1" dirty="0" smtClean="0">
                <a:solidFill>
                  <a:schemeClr val="bg1"/>
                </a:solidFill>
              </a:rPr>
              <a:t>«Герои давно отгремевшей войны.»</a:t>
            </a:r>
            <a:endParaRPr lang="ru-RU" sz="6600" i="1" dirty="0">
              <a:solidFill>
                <a:schemeClr val="bg1"/>
              </a:solidFill>
            </a:endParaRPr>
          </a:p>
        </p:txBody>
      </p:sp>
      <p:sp>
        <p:nvSpPr>
          <p:cNvPr id="53251" name="Подзаголовок 2"/>
          <p:cNvSpPr>
            <a:spLocks noGrp="1"/>
          </p:cNvSpPr>
          <p:nvPr>
            <p:ph type="subTitle" idx="1"/>
          </p:nvPr>
        </p:nvSpPr>
        <p:spPr>
          <a:xfrm>
            <a:off x="1371600" y="4143375"/>
            <a:ext cx="6400800" cy="2071688"/>
          </a:xfrm>
        </p:spPr>
        <p:txBody>
          <a:bodyPr/>
          <a:lstStyle/>
          <a:p>
            <a:pPr eaLnBrk="1" hangingPunct="1"/>
            <a:r>
              <a:rPr lang="ru-RU" altLang="ru-RU" smtClean="0"/>
              <a:t>Автор: Демичев Илья</a:t>
            </a:r>
          </a:p>
          <a:p>
            <a:pPr eaLnBrk="1" hangingPunct="1"/>
            <a:r>
              <a:rPr lang="ru-RU" altLang="ru-RU" smtClean="0"/>
              <a:t>4 «а» класс ЛСОШ</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200" y="6350"/>
            <a:ext cx="8229600" cy="1143000"/>
          </a:xfrm>
        </p:spPr>
        <p:txBody>
          <a:bodyPr/>
          <a:lstStyle/>
          <a:p>
            <a:pPr eaLnBrk="1" fontAlgn="auto" hangingPunct="1">
              <a:spcAft>
                <a:spcPts val="0"/>
              </a:spcAft>
              <a:defRPr/>
            </a:pPr>
            <a:r>
              <a:rPr lang="ru-RU" dirty="0" smtClean="0"/>
              <a:t>Степанов Алексей Павлович</a:t>
            </a:r>
            <a:endParaRPr lang="ru-RU" dirty="0"/>
          </a:p>
        </p:txBody>
      </p:sp>
      <p:sp>
        <p:nvSpPr>
          <p:cNvPr id="54275" name="Содержимое 2"/>
          <p:cNvSpPr>
            <a:spLocks/>
          </p:cNvSpPr>
          <p:nvPr/>
        </p:nvSpPr>
        <p:spPr bwMode="auto">
          <a:xfrm>
            <a:off x="3995738" y="1341438"/>
            <a:ext cx="49339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57188"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F9F9F9"/>
              </a:buClr>
              <a:buSzPct val="65000"/>
              <a:buFont typeface="Wingdings 2" pitchFamily="18" charset="2"/>
              <a:buNone/>
            </a:pPr>
            <a:r>
              <a:rPr lang="ru-RU" altLang="ru-RU" sz="2800">
                <a:latin typeface="Times New Roman" pitchFamily="18" charset="0"/>
              </a:rPr>
              <a:t>На этой фотографии изображён мой прадедушка. Он ушел на фронт в июле </a:t>
            </a:r>
            <a:br>
              <a:rPr lang="ru-RU" altLang="ru-RU" sz="2800">
                <a:latin typeface="Times New Roman" pitchFamily="18" charset="0"/>
              </a:rPr>
            </a:br>
            <a:r>
              <a:rPr lang="ru-RU" altLang="ru-RU" sz="2800">
                <a:latin typeface="Times New Roman" pitchFamily="18" charset="0"/>
              </a:rPr>
              <a:t>1941 года. Тогда ему исполнилось</a:t>
            </a:r>
            <a:r>
              <a:rPr lang="ru-RU" altLang="ru-RU" sz="2800"/>
              <a:t> </a:t>
            </a:r>
            <a:r>
              <a:rPr lang="ru-RU" altLang="ru-RU" sz="2800">
                <a:latin typeface="Times New Roman" pitchFamily="18" charset="0"/>
              </a:rPr>
              <a:t>18 лет. Воевал он на белорусском фронте. </a:t>
            </a:r>
            <a:br>
              <a:rPr lang="ru-RU" altLang="ru-RU" sz="2800">
                <a:latin typeface="Times New Roman" pitchFamily="18" charset="0"/>
              </a:rPr>
            </a:br>
            <a:r>
              <a:rPr lang="ru-RU" altLang="ru-RU" sz="2800">
                <a:latin typeface="Times New Roman" pitchFamily="18" charset="0"/>
              </a:rPr>
              <a:t>В 1944 году в Полесской области был тяжело ранен и попал в госпиталь города Дзержинска Минской области.</a:t>
            </a:r>
          </a:p>
        </p:txBody>
      </p:sp>
      <p:pic>
        <p:nvPicPr>
          <p:cNvPr id="54276" name="Picture 6" descr="кпр 017"/>
          <p:cNvPicPr>
            <a:picLocks noChangeAspect="1" noChangeArrowheads="1"/>
          </p:cNvPicPr>
          <p:nvPr/>
        </p:nvPicPr>
        <p:blipFill>
          <a:blip r:embed="rId2" cstate="email">
            <a:lum bright="30000" contrast="36000"/>
            <a:extLst>
              <a:ext uri="{28A0092B-C50C-407E-A947-70E740481C1C}">
                <a14:useLocalDpi xmlns:a14="http://schemas.microsoft.com/office/drawing/2010/main"/>
              </a:ext>
            </a:extLst>
          </a:blip>
          <a:srcRect/>
          <a:stretch>
            <a:fillRect/>
          </a:stretch>
        </p:blipFill>
        <p:spPr bwMode="auto">
          <a:xfrm>
            <a:off x="468313" y="1484313"/>
            <a:ext cx="3151187" cy="446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55299" name="Содержимое 3" descr="кпр 001.jpg"/>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0" y="0"/>
            <a:ext cx="9144000" cy="70723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57200"/>
            <a:ext cx="8229600" cy="971550"/>
          </a:xfrm>
        </p:spPr>
        <p:txBody>
          <a:bodyPr/>
          <a:lstStyle/>
          <a:p>
            <a:pPr>
              <a:defRPr/>
            </a:pPr>
            <a:r>
              <a:rPr lang="ru-RU" sz="2400" dirty="0" smtClean="0"/>
              <a:t/>
            </a:r>
            <a:br>
              <a:rPr lang="ru-RU" sz="2400" dirty="0" smtClean="0"/>
            </a:br>
            <a:r>
              <a:rPr lang="ru-RU" sz="3600" kern="1200" dirty="0" smtClean="0">
                <a:solidFill>
                  <a:schemeClr val="accent6">
                    <a:lumMod val="50000"/>
                  </a:schemeClr>
                </a:solidFill>
              </a:rPr>
              <a:t>Темы исследований:</a:t>
            </a:r>
            <a:r>
              <a:rPr lang="ru-RU" sz="2400" dirty="0" smtClean="0"/>
              <a:t/>
            </a:r>
            <a:br>
              <a:rPr lang="ru-RU" sz="2400" dirty="0" smtClean="0"/>
            </a:br>
            <a:endParaRPr lang="ru-RU" dirty="0"/>
          </a:p>
        </p:txBody>
      </p:sp>
      <p:sp>
        <p:nvSpPr>
          <p:cNvPr id="3" name="Содержимое 2"/>
          <p:cNvSpPr>
            <a:spLocks noGrp="1"/>
          </p:cNvSpPr>
          <p:nvPr>
            <p:ph idx="1"/>
          </p:nvPr>
        </p:nvSpPr>
        <p:spPr>
          <a:xfrm>
            <a:off x="571500" y="1500188"/>
            <a:ext cx="8229600" cy="4786312"/>
          </a:xfrm>
        </p:spPr>
        <p:txBody>
          <a:bodyPr/>
          <a:lstStyle/>
          <a:p>
            <a:pPr>
              <a:defRPr/>
            </a:pPr>
            <a:r>
              <a:rPr lang="ru-RU" sz="2400" dirty="0" smtClean="0">
                <a:latin typeface="+mj-lt"/>
                <a:ea typeface="+mj-ea"/>
                <a:cs typeface="+mj-cs"/>
              </a:rPr>
              <a:t>Брест – город-герой (презентация).</a:t>
            </a:r>
          </a:p>
          <a:p>
            <a:pPr>
              <a:defRPr/>
            </a:pPr>
            <a:r>
              <a:rPr lang="ru-RU" sz="2400" dirty="0" smtClean="0">
                <a:latin typeface="+mj-lt"/>
                <a:ea typeface="+mj-ea"/>
                <a:cs typeface="+mj-cs"/>
              </a:rPr>
              <a:t>Был город-фронт, была блокада (презентация).</a:t>
            </a:r>
          </a:p>
          <a:p>
            <a:pPr>
              <a:defRPr/>
            </a:pPr>
            <a:r>
              <a:rPr lang="ru-RU" sz="2400" dirty="0" smtClean="0">
                <a:latin typeface="+mj-lt"/>
                <a:ea typeface="+mj-ea"/>
                <a:cs typeface="+mj-cs"/>
              </a:rPr>
              <a:t>Герои Советского Союза </a:t>
            </a:r>
            <a:r>
              <a:rPr lang="ru-RU" sz="2400" dirty="0" err="1" smtClean="0">
                <a:latin typeface="+mj-lt"/>
                <a:ea typeface="+mj-ea"/>
                <a:cs typeface="+mj-cs"/>
              </a:rPr>
              <a:t>Любимского</a:t>
            </a:r>
            <a:r>
              <a:rPr lang="ru-RU" sz="2400" dirty="0" smtClean="0">
                <a:latin typeface="+mj-lt"/>
                <a:ea typeface="+mj-ea"/>
                <a:cs typeface="+mj-cs"/>
              </a:rPr>
              <a:t> района (презентация).</a:t>
            </a:r>
          </a:p>
          <a:p>
            <a:pPr>
              <a:defRPr/>
            </a:pPr>
            <a:r>
              <a:rPr lang="ru-RU" sz="2400" dirty="0" smtClean="0">
                <a:latin typeface="+mj-lt"/>
                <a:ea typeface="+mj-ea"/>
                <a:cs typeface="+mj-cs"/>
              </a:rPr>
              <a:t>Герои давно отгремевшей войны (семейная история).</a:t>
            </a:r>
          </a:p>
          <a:p>
            <a:pPr>
              <a:defRPr/>
            </a:pPr>
            <a:r>
              <a:rPr lang="ru-RU" sz="2400" dirty="0" smtClean="0">
                <a:latin typeface="+mj-lt"/>
                <a:ea typeface="+mj-ea"/>
                <a:cs typeface="+mj-cs"/>
              </a:rPr>
              <a:t>В моей семье герои есть (семейная история).</a:t>
            </a:r>
          </a:p>
          <a:p>
            <a:pPr>
              <a:defRPr/>
            </a:pPr>
            <a:r>
              <a:rPr lang="ru-RU" sz="2400" dirty="0" smtClean="0">
                <a:latin typeface="+mj-lt"/>
                <a:ea typeface="+mj-ea"/>
                <a:cs typeface="+mj-cs"/>
              </a:rPr>
              <a:t>Никто не забыт, ничто не забыто (семейная история).</a:t>
            </a:r>
          </a:p>
          <a:p>
            <a:pPr>
              <a:defRPr/>
            </a:pPr>
            <a:r>
              <a:rPr lang="ru-RU" sz="2400" dirty="0" smtClean="0">
                <a:latin typeface="+mj-lt"/>
                <a:ea typeface="+mj-ea"/>
                <a:cs typeface="+mj-cs"/>
              </a:rPr>
              <a:t>Этих дней не смолкнет слава (семейная история).</a:t>
            </a:r>
          </a:p>
          <a:p>
            <a:pPr>
              <a:defRPr/>
            </a:pPr>
            <a:r>
              <a:rPr lang="ru-RU" sz="2400" dirty="0" smtClean="0">
                <a:latin typeface="+mj-lt"/>
                <a:ea typeface="+mj-ea"/>
                <a:cs typeface="+mj-cs"/>
              </a:rPr>
              <a:t>Рисуют школьники войну (рисунки, открытки).</a:t>
            </a:r>
          </a:p>
          <a:p>
            <a:pPr>
              <a:defRPr/>
            </a:pPr>
            <a:r>
              <a:rPr lang="ru-RU" sz="2400" dirty="0" smtClean="0">
                <a:latin typeface="+mj-lt"/>
                <a:ea typeface="+mj-ea"/>
                <a:cs typeface="+mj-cs"/>
              </a:rPr>
              <a:t>Мне родные рассказали о войне (сочинения).</a:t>
            </a:r>
            <a:endParaRPr lang="ru-RU" sz="2400" dirty="0" smtClean="0"/>
          </a:p>
          <a:p>
            <a:pPr>
              <a:defRPr/>
            </a:pPr>
            <a:endParaRPr lang="ru-RU"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ru-RU"/>
          </a:p>
        </p:txBody>
      </p:sp>
      <p:pic>
        <p:nvPicPr>
          <p:cNvPr id="4" name="Содержимое 3" descr="кпр.jpg"/>
          <p:cNvPicPr>
            <a:picLocks noGrp="1" noChangeAspect="1"/>
          </p:cNvPicPr>
          <p:nvPr>
            <p:ph idx="1"/>
          </p:nvPr>
        </p:nvPicPr>
        <p:blipFill>
          <a:blip r:embed="rId2"/>
          <a:stretch>
            <a:fillRect/>
          </a:stretch>
        </p:blipFill>
        <p:spPr>
          <a:xfrm>
            <a:off x="267547" y="271140"/>
            <a:ext cx="8611430" cy="6261744"/>
          </a:xfrm>
          <a:ln w="228600" cap="sq" cmpd="thickThin">
            <a:solidFill>
              <a:srgbClr val="00000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p:cNvSpPr>
          <p:nvPr>
            <p:ph type="title" idx="4294967295"/>
          </p:nvPr>
        </p:nvSpPr>
        <p:spPr>
          <a:xfrm>
            <a:off x="457200" y="274638"/>
            <a:ext cx="8229600" cy="1143000"/>
          </a:xfrm>
          <a:ln>
            <a:miter lim="800000"/>
            <a:headEnd/>
            <a:tailEnd/>
          </a:ln>
          <a:extLst/>
        </p:spPr>
        <p:txBody>
          <a:bodyPr>
            <a:normAutofit/>
            <a:scene3d>
              <a:camera prst="orthographicFront"/>
              <a:lightRig rig="soft" dir="t">
                <a:rot lat="0" lon="0" rev="16800000"/>
              </a:lightRig>
            </a:scene3d>
            <a:sp3d prstMaterial="softEdge">
              <a:bevelT w="38100" h="38100"/>
            </a:sp3d>
          </a:bodyPr>
          <a:lstStyle/>
          <a:p>
            <a:pPr algn="ctr" eaLnBrk="1" hangingPunct="1">
              <a:defRPr/>
            </a:pPr>
            <a:r>
              <a:rPr lang="ru-RU" sz="3600" kern="1200" dirty="0" smtClean="0">
                <a:solidFill>
                  <a:schemeClr val="accent6">
                    <a:lumMod val="50000"/>
                  </a:schemeClr>
                </a:solidFill>
              </a:rPr>
              <a:t>Отзывы родителей</a:t>
            </a:r>
          </a:p>
        </p:txBody>
      </p:sp>
      <p:sp>
        <p:nvSpPr>
          <p:cNvPr id="57347" name="Содержимое 2"/>
          <p:cNvSpPr>
            <a:spLocks noGrp="1"/>
          </p:cNvSpPr>
          <p:nvPr>
            <p:ph type="body" idx="4294967295"/>
          </p:nvPr>
        </p:nvSpPr>
        <p:spPr>
          <a:xfrm>
            <a:off x="457200" y="1285875"/>
            <a:ext cx="8229600" cy="4581525"/>
          </a:xfrm>
        </p:spPr>
        <p:txBody>
          <a:bodyPr/>
          <a:lstStyle/>
          <a:p>
            <a:pPr eaLnBrk="1" hangingPunct="1"/>
            <a:r>
              <a:rPr lang="ru-RU" altLang="ru-RU" sz="2800" smtClean="0"/>
              <a:t>С большим удовольствием окунулась в школьную жизнь.</a:t>
            </a:r>
          </a:p>
          <a:p>
            <a:pPr eaLnBrk="1" hangingPunct="1"/>
            <a:r>
              <a:rPr lang="ru-RU" altLang="ru-RU" sz="2800" smtClean="0"/>
              <a:t>Ходили с ребенком в библиотеку и перелистали много книг, отыскивая нужную информацию.</a:t>
            </a:r>
          </a:p>
          <a:p>
            <a:pPr eaLnBrk="1" hangingPunct="1"/>
            <a:r>
              <a:rPr lang="ru-RU" altLang="ru-RU" sz="2800" smtClean="0"/>
              <a:t>Узнали много нового из истории своей семьи, города, страны.</a:t>
            </a:r>
          </a:p>
          <a:p>
            <a:pPr eaLnBrk="1" hangingPunct="1"/>
            <a:r>
              <a:rPr lang="ru-RU" altLang="ru-RU" sz="2800" smtClean="0"/>
              <a:t>Всей семьей пытались создать интересную презентацию по своей теме.</a:t>
            </a:r>
          </a:p>
          <a:p>
            <a:pPr eaLnBrk="1" hangingPunct="1"/>
            <a:r>
              <a:rPr lang="ru-RU" altLang="ru-RU" sz="2800" smtClean="0"/>
              <a:t>Пришлось многому учиться заново.</a:t>
            </a:r>
          </a:p>
          <a:p>
            <a:pPr eaLnBrk="1" hangingPunct="1"/>
            <a:endParaRPr lang="ru-RU" altLang="ru-RU" sz="280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ormAutofit/>
          </a:bodyPr>
          <a:lstStyle/>
          <a:p>
            <a:pPr eaLnBrk="1" hangingPunct="1">
              <a:defRPr/>
            </a:pPr>
            <a:endParaRPr lang="ru-RU" smtClean="0">
              <a:effectLst>
                <a:outerShdw blurRad="38100" dist="38100" dir="2700000" algn="tl">
                  <a:srgbClr val="C0C0C0"/>
                </a:outerShdw>
              </a:effectLst>
            </a:endParaRPr>
          </a:p>
        </p:txBody>
      </p:sp>
      <p:pic>
        <p:nvPicPr>
          <p:cNvPr id="4" name="Содержимое 3" descr="Image1.jpg"/>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74868" y="285727"/>
            <a:ext cx="8820976" cy="6286545"/>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2555875" y="3068638"/>
            <a:ext cx="4860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altLang="ru-RU" sz="3600"/>
              <a:t>Спасибо за внимание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Владелец\Рабочий стол\Проект Смирнова С.Н\Проект Вставай, страна огромная\Медиаматериалы\К проекту\IMG_09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500438"/>
            <a:ext cx="4929188"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C:\Documents and Settings\Владелец\Рабочий стол\Проект Смирнова С.Н\Проект Вставай, страна огромная\Медиаматериалы\К проекту\ВОВ в 3а11.jpg"/>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4857750" y="857250"/>
            <a:ext cx="396875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C:\Documents and Settings\Владелец\Рабочий стол\Проект Смирнова С.Н\Проект Вставай, страна огромная\Медиаматериалы\К проекту\ВОВ в 3а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8688" y="500063"/>
            <a:ext cx="5221287"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2000"/>
                                        <p:tgtEl>
                                          <p:spTgt spid="49155"/>
                                        </p:tgtEl>
                                      </p:cBhvr>
                                    </p:animEffect>
                                  </p:childTnLst>
                                </p:cTn>
                              </p:par>
                            </p:childTnLst>
                          </p:cTn>
                        </p:par>
                        <p:par>
                          <p:cTn id="8" fill="hold" nodeType="afterGroup">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49156"/>
                                        </p:tgtEl>
                                        <p:attrNameLst>
                                          <p:attrName>style.visibility</p:attrName>
                                        </p:attrNameLst>
                                      </p:cBhvr>
                                      <p:to>
                                        <p:strVal val="visible"/>
                                      </p:to>
                                    </p:set>
                                    <p:animEffect transition="in" filter="fade">
                                      <p:cBhvr>
                                        <p:cTn id="11"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4663" y="1557338"/>
            <a:ext cx="4681537" cy="347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765175"/>
            <a:ext cx="4608512" cy="3498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8175" y="3284538"/>
            <a:ext cx="4465638" cy="3338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9" descr="St1.jpg"/>
          <p:cNvPicPr>
            <a:picLocks noChangeAspect="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idx="4294967295"/>
          </p:nvPr>
        </p:nvSpPr>
        <p:spPr>
          <a:xfrm>
            <a:off x="623888" y="1206291"/>
            <a:ext cx="8229599" cy="1676923"/>
          </a:xfrm>
          <a:ln>
            <a:miter lim="800000"/>
            <a:headEnd/>
            <a:tailEnd/>
          </a:ln>
          <a:extLst/>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ru-RU" sz="4100" b="1" kern="12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Мне родные рассказали о войне</a:t>
            </a:r>
          </a:p>
        </p:txBody>
      </p:sp>
      <p:sp>
        <p:nvSpPr>
          <p:cNvPr id="31748" name="Text Box 6"/>
          <p:cNvSpPr txBox="1">
            <a:spLocks noChangeArrowheads="1"/>
          </p:cNvSpPr>
          <p:nvPr/>
        </p:nvSpPr>
        <p:spPr bwMode="auto">
          <a:xfrm>
            <a:off x="1042988" y="299720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altLang="ru-RU" sz="2400" b="1"/>
              <a:t>Сочинения учащихся 4 класса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74663" y="357167"/>
            <a:ext cx="8229600" cy="642942"/>
          </a:xfrm>
          <a:ln>
            <a:miter lim="800000"/>
            <a:headEnd/>
            <a:tailEnd/>
          </a:ln>
          <a:extLst/>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ru-RU" sz="3600" kern="1200" dirty="0" smtClean="0">
                <a:solidFill>
                  <a:schemeClr val="accent6">
                    <a:lumMod val="50000"/>
                  </a:schemeClr>
                </a:solidFill>
              </a:rPr>
              <a:t>Зубкова Анна</a:t>
            </a:r>
          </a:p>
        </p:txBody>
      </p:sp>
      <p:sp>
        <p:nvSpPr>
          <p:cNvPr id="32771" name="Содержимое 2"/>
          <p:cNvSpPr>
            <a:spLocks noGrp="1"/>
          </p:cNvSpPr>
          <p:nvPr>
            <p:ph idx="4294967295"/>
          </p:nvPr>
        </p:nvSpPr>
        <p:spPr>
          <a:xfrm>
            <a:off x="214313" y="1125538"/>
            <a:ext cx="5870575" cy="5300662"/>
          </a:xfrm>
        </p:spPr>
        <p:txBody>
          <a:bodyPr/>
          <a:lstStyle/>
          <a:p>
            <a:pPr marL="0" indent="361950" algn="just" eaLnBrk="1" hangingPunct="1">
              <a:buFont typeface="Wingdings" pitchFamily="2" charset="2"/>
              <a:buNone/>
            </a:pPr>
            <a:r>
              <a:rPr lang="ru-RU" altLang="ru-RU" sz="1800" smtClean="0"/>
              <a:t>Началась война. Не было в нашей стране семьи, из которой не ушли бы на фронт мужья, сыновья, братья. Наша семья не стала исключением. Мой прадедушка Даньков Александр Антонович ушел на фронт защищать Родину от захватчиков. Прадедушка родился в деревне Останково в 1923 году, окончил семилетку и поступил в Рязанское железнодорожное училище.  Девятнадцатилетним пареньком после учебы во Владимирском танковом училище попал на центральный фронт в качестве механика-водителя танка Т-34. Свое первое боевое крещение получил под Ржевом. Прадедушка был несколько раз ранен, горел в танке, не сгорел, а похоронку его мама получила. Экипаж танка Т-34, в котором  дедушка был механиком-водителем, и два других экипажа отправились на разведку и напоролись на немецкие танки. Отступать было некуда, пришлось принять бой. Силы были неравные. </a:t>
            </a:r>
          </a:p>
        </p:txBody>
      </p:sp>
      <p:pic>
        <p:nvPicPr>
          <p:cNvPr id="32772" name="Picture 5" descr="сова 003"/>
          <p:cNvPicPr>
            <a:picLocks noChangeAspect="1" noChangeArrowheads="1"/>
          </p:cNvPicPr>
          <p:nvPr/>
        </p:nvPicPr>
        <p:blipFill>
          <a:blip r:embed="rId2" cstate="email">
            <a:lum bright="12000" contrast="12000"/>
            <a:extLst>
              <a:ext uri="{28A0092B-C50C-407E-A947-70E740481C1C}">
                <a14:useLocalDpi xmlns:a14="http://schemas.microsoft.com/office/drawing/2010/main"/>
              </a:ext>
            </a:extLst>
          </a:blip>
          <a:srcRect/>
          <a:stretch>
            <a:fillRect/>
          </a:stretch>
        </p:blipFill>
        <p:spPr bwMode="auto">
          <a:xfrm>
            <a:off x="6300788" y="1268413"/>
            <a:ext cx="2667000" cy="403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3" name="Text Box 6"/>
          <p:cNvSpPr txBox="1">
            <a:spLocks noChangeArrowheads="1"/>
          </p:cNvSpPr>
          <p:nvPr/>
        </p:nvSpPr>
        <p:spPr bwMode="auto">
          <a:xfrm>
            <a:off x="6300788" y="5373688"/>
            <a:ext cx="2663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altLang="ru-RU" sz="1400" b="1" i="1"/>
              <a:t>Прадед Даньков </a:t>
            </a:r>
            <a:br>
              <a:rPr lang="ru-RU" altLang="ru-RU" sz="1400" b="1" i="1"/>
            </a:br>
            <a:r>
              <a:rPr lang="ru-RU" altLang="ru-RU" sz="1400" b="1" i="1"/>
              <a:t>Александр Антонович</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4294967295"/>
          </p:nvPr>
        </p:nvSpPr>
        <p:spPr>
          <a:xfrm>
            <a:off x="285750" y="714375"/>
            <a:ext cx="5365750" cy="5526088"/>
          </a:xfrm>
        </p:spPr>
        <p:txBody>
          <a:bodyPr/>
          <a:lstStyle/>
          <a:p>
            <a:pPr marL="0" indent="0" algn="just" eaLnBrk="1" hangingPunct="1">
              <a:buFont typeface="Wingdings" pitchFamily="2" charset="2"/>
              <a:buNone/>
            </a:pPr>
            <a:r>
              <a:rPr lang="ru-RU" altLang="ru-RU" sz="1800" smtClean="0"/>
              <a:t>Дедушка спрятался за горящим домом, стал уползать через поле в лес, там потерял сознание. Нашли его разведчики из артиллерийского полка. Притащили в полк, перевязали и отправили в Волоколамск в госпиталь, затем в Москву в госпиталь, затем в Пермь. После нескольких пластических операций признали годным к военной службе и направили в Сормово, где формировался танковый полк. Дальше дедушка воевал на  Украине, в Молдавии, прошел с боями Румынию, освобождая румынские города. Затем двинулся в Чехословакию. За боевые заслуги дедушка был награжден многими медалями, орденом Красной Звезды, орденами Славы трех степеней. Два из которых сгорели в танке. Вернулся дедушка на свою малую Родину в 1945 году, работал более 40 лет. Он умер 3 мая 2000 года, не дожив до 55-летия  Победы 6 дней. Я горжусь своим дедом.</a:t>
            </a:r>
          </a:p>
        </p:txBody>
      </p:sp>
      <p:sp>
        <p:nvSpPr>
          <p:cNvPr id="33795" name="Text Box 4"/>
          <p:cNvSpPr txBox="1">
            <a:spLocks noChangeArrowheads="1"/>
          </p:cNvSpPr>
          <p:nvPr/>
        </p:nvSpPr>
        <p:spPr bwMode="auto">
          <a:xfrm>
            <a:off x="5795963" y="5373688"/>
            <a:ext cx="3168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altLang="ru-RU" sz="1400" b="1" i="1"/>
              <a:t>Прадед Даньков </a:t>
            </a:r>
            <a:br>
              <a:rPr lang="ru-RU" altLang="ru-RU" sz="1400" b="1" i="1"/>
            </a:br>
            <a:r>
              <a:rPr lang="ru-RU" altLang="ru-RU" sz="1400" b="1" i="1"/>
              <a:t>Александр Антонович (слева)</a:t>
            </a:r>
          </a:p>
        </p:txBody>
      </p:sp>
      <p:pic>
        <p:nvPicPr>
          <p:cNvPr id="33796" name="Picture 4" descr="сова 003"/>
          <p:cNvPicPr>
            <a:picLocks noChangeAspect="1" noChangeArrowheads="1"/>
          </p:cNvPicPr>
          <p:nvPr/>
        </p:nvPicPr>
        <p:blipFill>
          <a:blip r:embed="rId2" cstate="email">
            <a:lum bright="18000" contrast="12000"/>
            <a:extLst>
              <a:ext uri="{28A0092B-C50C-407E-A947-70E740481C1C}">
                <a14:useLocalDpi xmlns:a14="http://schemas.microsoft.com/office/drawing/2010/main"/>
              </a:ext>
            </a:extLst>
          </a:blip>
          <a:srcRect/>
          <a:stretch>
            <a:fillRect/>
          </a:stretch>
        </p:blipFill>
        <p:spPr bwMode="auto">
          <a:xfrm>
            <a:off x="5795963" y="836613"/>
            <a:ext cx="3217862" cy="4535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00034" y="214290"/>
            <a:ext cx="8229600" cy="780418"/>
          </a:xfrm>
          <a:ln>
            <a:miter lim="800000"/>
            <a:headEnd/>
            <a:tailEnd/>
          </a:ln>
          <a:extLst/>
        </p:spPr>
        <p:txBody>
          <a:bodyPr>
            <a:normAutofit/>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ru-RU" sz="3600" kern="1200" dirty="0" err="1" smtClean="0">
                <a:solidFill>
                  <a:schemeClr val="accent6">
                    <a:lumMod val="50000"/>
                  </a:schemeClr>
                </a:solidFill>
              </a:rPr>
              <a:t>Харунов</a:t>
            </a:r>
            <a:r>
              <a:rPr lang="ru-RU" sz="3600" kern="1200" dirty="0" smtClean="0">
                <a:solidFill>
                  <a:schemeClr val="accent6">
                    <a:lumMod val="50000"/>
                  </a:schemeClr>
                </a:solidFill>
              </a:rPr>
              <a:t> Роман</a:t>
            </a:r>
          </a:p>
        </p:txBody>
      </p:sp>
      <p:sp>
        <p:nvSpPr>
          <p:cNvPr id="34819" name="Содержимое 2"/>
          <p:cNvSpPr>
            <a:spLocks noGrp="1"/>
          </p:cNvSpPr>
          <p:nvPr>
            <p:ph idx="4294967295"/>
          </p:nvPr>
        </p:nvSpPr>
        <p:spPr>
          <a:xfrm>
            <a:off x="214313" y="928688"/>
            <a:ext cx="8715375" cy="5572125"/>
          </a:xfrm>
        </p:spPr>
        <p:txBody>
          <a:bodyPr/>
          <a:lstStyle/>
          <a:p>
            <a:pPr marL="0" indent="361950" algn="just" eaLnBrk="1" hangingPunct="1">
              <a:lnSpc>
                <a:spcPct val="120000"/>
              </a:lnSpc>
              <a:buFont typeface="Wingdings" pitchFamily="2" charset="2"/>
              <a:buNone/>
            </a:pPr>
            <a:r>
              <a:rPr lang="ru-RU" altLang="ru-RU" sz="1700" smtClean="0"/>
              <a:t> Война – это величайшая трагедия, испытание солдат на прочность. Это боль и слезы матерей и близких. В России не было ни одной семьи, которой бы не коснулась война. Похоронки шли одна за другой. Получая их, женщины зачастую падали от горя. Но надо было жить, поднимать детей, помогать фронту, чтобы одолеть врага. Это наши прадеды победили фашистов, прогнали их с нашей земли. Мой прадедушка Моршин Михаил Сергеевич прошел всю войну, был ранен, но к счастью остался жив. Ведь многие его друзья и товарищи ушли на фронт и не вернулись. Я считаю своего прадедушку героем. Он воевал по-геройски, поднимал солдат в атаку, ходил в разведку, брал «языка». А это очень важно для успешного ведения боя и одержания победы над врагом. Мой прадедушка из всех ситуаций находил правильный выход. Был ранен, попал в госпиталь. После лечения его отправили на учебу, после которой молодой офицер стал обучать солдат воинскому делу. После войны он сверхсрочно служил в Карелии. Его брат Борис не дожил до победы совсем немного. За мужество и героизм был награжден медалью «За Отвагу». Похоронка пришла в январе 1945 года. Я горжусь своим прадедом и его братом Борисом. Они отдали свое здоровье и жизнь за нас. Я очень не хочу, чтобы война повторилась снова. Пусть всегда над нашими головами будет мир и покой.</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Пиксел">
  <a:themeElements>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933</TotalTime>
  <Words>1070</Words>
  <Application>Microsoft Office PowerPoint</Application>
  <PresentationFormat>Экран (4:3)</PresentationFormat>
  <Paragraphs>67</Paragraphs>
  <Slides>33</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5</vt:i4>
      </vt:variant>
      <vt:variant>
        <vt:lpstr>Заголовки слайдов</vt:lpstr>
      </vt:variant>
      <vt:variant>
        <vt:i4>33</vt:i4>
      </vt:variant>
    </vt:vector>
  </HeadingPairs>
  <TitlesOfParts>
    <vt:vector size="51" baseType="lpstr">
      <vt:lpstr>Arial</vt:lpstr>
      <vt:lpstr>Consolas</vt:lpstr>
      <vt:lpstr>Corbel</vt:lpstr>
      <vt:lpstr>Wingdings</vt:lpstr>
      <vt:lpstr>Wingdings 2</vt:lpstr>
      <vt:lpstr>Wingdings 3</vt:lpstr>
      <vt:lpstr>Calibri</vt:lpstr>
      <vt:lpstr>Cambria</vt:lpstr>
      <vt:lpstr>Times New Roman</vt:lpstr>
      <vt:lpstr>Century Gothic</vt:lpstr>
      <vt:lpstr>Verdana</vt:lpstr>
      <vt:lpstr>Rockwell</vt:lpstr>
      <vt:lpstr>Arial Black</vt:lpstr>
      <vt:lpstr>Метро</vt:lpstr>
      <vt:lpstr>Литейная</vt:lpstr>
      <vt:lpstr>1_Апекс</vt:lpstr>
      <vt:lpstr>Яркая</vt:lpstr>
      <vt:lpstr>Пиксел</vt:lpstr>
      <vt:lpstr>Изучение истории своей семьи через проектную деятельность  в начальной школе </vt:lpstr>
      <vt:lpstr>Проект «Поклонимся великим тем годам»</vt:lpstr>
      <vt:lpstr> Темы исследований: </vt:lpstr>
      <vt:lpstr>Презентация PowerPoint</vt:lpstr>
      <vt:lpstr>Презентация PowerPoint</vt:lpstr>
      <vt:lpstr>Мне родные рассказали о войне</vt:lpstr>
      <vt:lpstr>Зубкова Анна</vt:lpstr>
      <vt:lpstr>Презентация PowerPoint</vt:lpstr>
      <vt:lpstr>Харунов Роман</vt:lpstr>
      <vt:lpstr>Презентация PowerPoint</vt:lpstr>
      <vt:lpstr>Козина Наталия</vt:lpstr>
      <vt:lpstr>Презентация PowerPoint</vt:lpstr>
      <vt:lpstr>Презентация PowerPoint</vt:lpstr>
      <vt:lpstr>Рисуют школьники войну…</vt:lpstr>
      <vt:lpstr>Лобатнева Анастасия</vt:lpstr>
      <vt:lpstr>Куликова Алина</vt:lpstr>
      <vt:lpstr>Грибко Николия</vt:lpstr>
      <vt:lpstr>Открытки</vt:lpstr>
      <vt:lpstr>Презентация PowerPoint</vt:lpstr>
      <vt:lpstr>Презентация PowerPoint</vt:lpstr>
      <vt:lpstr>Презентация PowerPoint</vt:lpstr>
      <vt:lpstr>В моей семье герои есть!          Широкова Полина, 4 «а» класс ЛСОШ</vt:lpstr>
      <vt:lpstr>Зенов Яков Тимофеевич</vt:lpstr>
      <vt:lpstr>Захаровы Тимофей Иванович и Надежда Васильевна </vt:lpstr>
      <vt:lpstr>Тимофей Иванович</vt:lpstr>
      <vt:lpstr>Надежда Васильевна</vt:lpstr>
      <vt:lpstr>«Герои давно отгремевшей войны.»</vt:lpstr>
      <vt:lpstr>Степанов Алексей Павлович</vt:lpstr>
      <vt:lpstr>Презентация PowerPoint</vt:lpstr>
      <vt:lpstr>Презентация PowerPoint</vt:lpstr>
      <vt:lpstr>Отзывы родителей</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«Вставай, страна огромная…»</dc:title>
  <dc:creator>Admin</dc:creator>
  <cp:lastModifiedBy>Светлана Юрьевна Белянчева</cp:lastModifiedBy>
  <cp:revision>113</cp:revision>
  <dcterms:created xsi:type="dcterms:W3CDTF">2009-11-15T15:54:52Z</dcterms:created>
  <dcterms:modified xsi:type="dcterms:W3CDTF">2015-05-28T13:23:22Z</dcterms:modified>
</cp:coreProperties>
</file>