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6" r:id="rId3"/>
    <p:sldId id="265" r:id="rId4"/>
    <p:sldId id="264" r:id="rId5"/>
    <p:sldId id="263" r:id="rId6"/>
    <p:sldId id="269" r:id="rId7"/>
    <p:sldId id="268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24" autoAdjust="0"/>
  </p:normalViewPr>
  <p:slideViewPr>
    <p:cSldViewPr>
      <p:cViewPr varScale="1">
        <p:scale>
          <a:sx n="61" d="100"/>
          <a:sy n="61" d="100"/>
        </p:scale>
        <p:origin x="-8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9BAC5FD-04B4-439E-BE08-212FDF5EA6C5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D808504-4BCC-4BBB-9E71-A90AAC38FE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807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1E82DE-027B-401D-BB69-8BD16F9ECE06}" type="slidenum">
              <a:rPr lang="ru-RU" altLang="ru-RU" smtClean="0"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ru-RU" alt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36986A9-30E7-406E-B64F-6C6F16A38446}" type="slidenum">
              <a:rPr lang="ru-RU" altLang="ru-RU" smtClean="0"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ru-RU" alt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39A840-8D5D-451C-8443-7E35858DBDDC}" type="slidenum">
              <a:rPr lang="ru-RU" altLang="ru-RU" smtClean="0"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ru-RU" alt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021BCC-EF8C-4333-9AB7-7361E87E1916}" type="slidenum">
              <a:rPr lang="ru-RU" altLang="ru-RU" smtClean="0"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ru-RU" alt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CE4EDD4-D413-4A1F-BE59-33147F879CB0}" type="slidenum">
              <a:rPr lang="ru-RU" altLang="ru-RU" smtClean="0"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ru-RU" alt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22E4E5-07A5-45F3-95DE-61A6681301E5}" type="slidenum">
              <a:rPr lang="ru-RU" altLang="ru-RU" smtClean="0"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ru-RU" alt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328912-DC0C-40A6-9FA4-D56ED0567D8C}" type="slidenum">
              <a:rPr lang="ru-RU" altLang="ru-RU" smtClean="0"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ru-RU" alt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AD9D9-DE77-4143-8071-D2FAA6039332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94C07-02A8-4E63-914B-6B593ACE7F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351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BA4E7-2EA3-4C0D-BB6A-E56820EC7B52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A1441-3D7B-427E-B23F-B419B9F727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229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81328-4890-4FFF-BA76-0E0AD942A46B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1DD6B-8ED6-4E65-88A7-5399150616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18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FD4FE-1333-45F5-A027-5D263BA91AC4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4A697-2423-4729-B34B-88EED1E12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40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618E7-852F-417C-BC77-E7C0935B47D7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55331-5079-4AB9-9BC6-11386E8129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24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7F3ED-6EF4-4C7D-A8C9-C201B4C68251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8C246-3291-4767-896C-D857FFC81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23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3865B-A01E-429C-8E45-2E5E87D2C446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D66BA-B702-428E-8C83-41C3CE62BF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914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3FA6D-A889-4CFC-9C94-BE647B2C0460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F8D89-146E-4DB4-94BF-93496FA715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658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A9E69-1064-4A7E-B2CB-8FEBEAB9D44E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C17C6-87E6-4340-9410-2F10F6666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14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B0E44-DF02-471F-BD15-37604627C315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35C57-1CA6-49A8-B113-CE7CB5C9C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85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C3731-7A54-4509-8D21-56FBD783A66E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180FE-9533-4535-9314-2924C8A426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34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72193F-5612-491F-8711-4C470D9B2B68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21134C-A5E5-4B32-B86B-4315F1AE7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file:///F:\&#1089;&#1072;&#1076;&#1080;&#1082;" TargetMode="External"/><Relationship Id="rId5" Type="http://schemas.openxmlformats.org/officeDocument/2006/relationships/hyperlink" Target="file:///F:\kvilling.ppt" TargetMode="External"/><Relationship Id="rId4" Type="http://schemas.openxmlformats.org/officeDocument/2006/relationships/hyperlink" Target="&#1058;&#1077;&#1093;&#1085;&#1086;&#1083;&#1086;&#1075;&#1080;&#1095;&#1077;&#1089;&#1082;&#1072;&#1103;%20&#1082;&#1072;&#1088;&#1090;&#1072;%20&#1086;&#1073;&#1088;&#1072;&#1079;&#1086;&#1074;&#1072;&#1090;&#1077;&#1083;&#1100;&#1085;&#1086;&#1075;&#1086;%20&#1089;&#1086;.doc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file:///F:\&#1079;&#1085;&#1072;&#1081;&#1082;&#1080;" TargetMode="External"/><Relationship Id="rId3" Type="http://schemas.openxmlformats.org/officeDocument/2006/relationships/image" Target="../media/image1.jpeg"/><Relationship Id="rId7" Type="http://schemas.openxmlformats.org/officeDocument/2006/relationships/hyperlink" Target="file:///F:\&#1082;&#1091;&#1088;&#1089;&#1099;\&#1055;&#1088;&#1077;&#1079;&#1077;&#1085;&#1090;&#1072;&#1094;&#1080;&#1103;1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../&#1079;&#1072;&#1076;&#1072;&#1085;&#1080;&#1077;%20&#1076;&#1083;&#1103;%20&#1089;&#1072;&#1084;&#1086;&#1089;&#1090;&#1086;&#1103;&#1090;&#1077;&#1083;&#1100;&#1085;&#1086;&#1081;%20&#1088;&#1072;&#1073;&#1086;&#1090;&#1099;/&#1086;&#1094;&#1077;&#1085;&#1082;&#1072;%20&#1088;&#1077;&#1079;&#1091;&#1083;&#1100;&#1090;&#1072;&#1090;&#1072;_&#1043;&#1072;&#1083;&#1103;%20-%20&#1082;&#1086;&#1087;&#1080;&#1103;%20(2).xls" TargetMode="External"/><Relationship Id="rId5" Type="http://schemas.openxmlformats.org/officeDocument/2006/relationships/hyperlink" Target="file:///F:\&#1088;&#1072;&#1073;&#1086;&#1090;&#1072;%20&#1074;%20&#1089;&#1072;&#1076;&#1091;\&#1091;&#1095;&#1077;&#1073;&#1072;%20&#1089;&#1072;&#1076;\&#1050;&#1055;&#1050;%20&#1057;&#1040;&#1052;&#1054;&#1057;&#1058;%20&#1088;&#1072;&#1073;&#1086;&#1090;&#1072;\&#1079;&#1072;&#1076;&#1072;&#1085;&#1080;&#1077;%20&#1076;&#1083;&#1103;%20&#1089;&#1072;&#1084;&#1086;&#1089;&#1090;&#1086;&#1103;&#1090;&#1077;&#1083;&#1100;&#1085;&#1086;&#1081;%20&#1088;&#1072;&#1073;&#1086;&#1090;&#1099;\&#1086;&#1094;&#1077;&#1085;&#1082;&#1072;%20&#1088;&#1077;&#1079;&#1091;&#1083;&#1100;&#1090;&#1072;&#1090;&#1072;_&#1059;&#1050;&#1040;&#1047;&#1067;&#1042;&#1040;&#1045;&#1052;%20&#1060;&#1040;&#1052;&#1048;&#1051;&#1048;&#1070;%20&#1055;&#1045;&#1044;&#1040;&#1043;&#1054;&#1043;&#1040;.xls" TargetMode="External"/><Relationship Id="rId4" Type="http://schemas.openxmlformats.org/officeDocument/2006/relationships/hyperlink" Target="../&#1079;&#1072;&#1076;&#1072;&#1085;&#1080;&#1077;%20&#1076;&#1083;&#1103;%20&#1089;&#1072;&#1084;&#1086;&#1089;&#1090;&#1086;&#1103;&#1090;&#1077;&#1083;&#1100;&#1085;&#1086;&#1081;%20&#1088;&#1072;&#1073;&#1086;&#1090;&#1099;/&#1086;&#1094;&#1077;&#1085;&#1082;&#1072;%20&#1088;&#1077;&#1079;&#1091;&#1083;&#1100;&#1090;&#1072;&#1090;&#1072;_&#1052;&#1072;&#1088;&#1080;&#1085;&#1072;%20-%20&#1082;&#1086;&#1087;&#1080;&#1103;.xls" TargetMode="External"/><Relationship Id="rId9" Type="http://schemas.openxmlformats.org/officeDocument/2006/relationships/hyperlink" Target="&#1092;&#1086;&#1090;&#1086;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Ольга\Desktop\8 марта\573548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24000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1643050"/>
            <a:ext cx="6698693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Тема </a:t>
            </a:r>
            <a:br>
              <a:rPr lang="ru-RU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ru-RU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«Подарок маме»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468238" y="3500438"/>
            <a:ext cx="5787483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(подготовительная, старшая подгруппы)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28813" y="4429125"/>
            <a:ext cx="6643687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chemeClr val="tx2"/>
                </a:solidFill>
                <a:latin typeface="Arial" charset="0"/>
              </a:rPr>
              <a:t>Авторы:                                                                     воспитатель МДОУ д.с. № 14 «Золотой ключик» г. Ростов Лапшина  М.Ю.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chemeClr val="tx2"/>
                </a:solidFill>
                <a:latin typeface="Arial" charset="0"/>
              </a:rPr>
              <a:t>воспитатель МДОУ д.с. № 5 «Серпантин» г. Ростов Степанова Е.В.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solidFill>
                  <a:schemeClr val="tx2"/>
                </a:solidFill>
                <a:latin typeface="Arial" charset="0"/>
              </a:rPr>
              <a:t>воспитатель МОУ Татищевская ООШ с. Татищев Погост Красникова Г.Ю.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льга\Desktop\8 марта\573548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6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857375" y="2143125"/>
            <a:ext cx="6757988" cy="471487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altLang="ru-RU" sz="2400" smtClean="0">
                <a:solidFill>
                  <a:schemeClr val="tx2"/>
                </a:solidFill>
              </a:rPr>
              <a:t>выбирает макет изделия с учётом своих пожеланий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2400" smtClean="0">
                <a:solidFill>
                  <a:schemeClr val="tx2"/>
                </a:solidFill>
              </a:rPr>
              <a:t>выполняет элементы в технике квиллинга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2400" smtClean="0">
                <a:solidFill>
                  <a:schemeClr val="tx2"/>
                </a:solidFill>
              </a:rPr>
              <a:t>выбирает средства для изготовления деталей, в зависимости от выбранного макета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2400" smtClean="0">
                <a:solidFill>
                  <a:schemeClr val="tx2"/>
                </a:solidFill>
              </a:rPr>
              <a:t>эмоционально откликается на произведения, созданные в технике квиллинга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2400" smtClean="0">
                <a:solidFill>
                  <a:schemeClr val="tx2"/>
                </a:solidFill>
              </a:rPr>
              <a:t>развитие мелкой моторики посредствам скручивания бумаги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571480"/>
            <a:ext cx="5929354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Предполагаемые результаты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Ольга\Desktop\8 марта\573548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928813" y="3000375"/>
            <a:ext cx="6629400" cy="26384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altLang="ru-RU" sz="4400" smtClean="0">
                <a:solidFill>
                  <a:schemeClr val="tx2"/>
                </a:solidFill>
              </a:rPr>
              <a:t>   Сделать подарок для мамы в технике квиллинга своими руками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85985" y="1214422"/>
            <a:ext cx="5072098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Цель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Ольга\Desktop\8 марта\573548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6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Прямоугольник 2"/>
          <p:cNvSpPr>
            <a:spLocks noChangeArrowheads="1"/>
          </p:cNvSpPr>
          <p:nvPr/>
        </p:nvSpPr>
        <p:spPr bwMode="auto">
          <a:xfrm>
            <a:off x="2192338" y="1773238"/>
            <a:ext cx="6357937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ru-RU" altLang="ru-RU" sz="1400" dirty="0" smtClean="0"/>
              <a:t>Формирование потребности:  з</a:t>
            </a:r>
            <a:r>
              <a:rPr lang="ru-RU" sz="1400" dirty="0" smtClean="0"/>
              <a:t>аочная (видео) экскурсия в музей </a:t>
            </a:r>
            <a:r>
              <a:rPr lang="ru-RU" sz="1400" dirty="0" err="1" smtClean="0"/>
              <a:t>квиллинга</a:t>
            </a:r>
            <a:r>
              <a:rPr lang="ru-RU" sz="1400" dirty="0" smtClean="0"/>
              <a:t>; показ поделок в технике </a:t>
            </a:r>
            <a:r>
              <a:rPr lang="ru-RU" sz="1400" dirty="0" err="1" smtClean="0"/>
              <a:t>квиллинга</a:t>
            </a:r>
            <a:r>
              <a:rPr lang="ru-RU" sz="1400" dirty="0" smtClean="0"/>
              <a:t> </a:t>
            </a:r>
            <a:endParaRPr lang="ru-RU" altLang="ru-RU" sz="1400" dirty="0" smtClean="0"/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endParaRPr lang="ru-RU" altLang="ru-RU" sz="1400" dirty="0" smtClean="0"/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r>
              <a:rPr lang="ru-RU" altLang="ru-RU" sz="1400" dirty="0" smtClean="0"/>
              <a:t> Формирование образа желаемого результата: о</a:t>
            </a:r>
            <a:r>
              <a:rPr lang="ru-RU" sz="1400" dirty="0" smtClean="0"/>
              <a:t>бсуждение возможности выполнения поделки в технике </a:t>
            </a:r>
            <a:r>
              <a:rPr lang="ru-RU" sz="1400" dirty="0" err="1" smtClean="0"/>
              <a:t>квиллинга</a:t>
            </a:r>
            <a:r>
              <a:rPr lang="ru-RU" altLang="ru-RU" sz="1400" dirty="0" smtClean="0"/>
              <a:t> </a:t>
            </a: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endParaRPr lang="ru-RU" altLang="ru-RU" sz="1400" dirty="0" smtClean="0"/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r>
              <a:rPr lang="ru-RU" altLang="ru-RU" sz="1400" dirty="0" smtClean="0"/>
              <a:t>  Формирование мотива: р</a:t>
            </a:r>
            <a:r>
              <a:rPr lang="ru-RU" sz="1400" dirty="0" smtClean="0"/>
              <a:t>азговор о подарке маме </a:t>
            </a:r>
            <a:r>
              <a:rPr lang="ru-RU" altLang="ru-RU" sz="1400" dirty="0" smtClean="0"/>
              <a:t> </a:t>
            </a: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r>
              <a:rPr lang="ru-RU" altLang="ru-RU" sz="1400" dirty="0" smtClean="0"/>
              <a:t>  Стимулирование целеполагания: д</a:t>
            </a:r>
            <a:r>
              <a:rPr lang="ru-RU" sz="1400" dirty="0" smtClean="0"/>
              <a:t>емонстрация педагогом последовательности выполнения поделки в технике </a:t>
            </a:r>
            <a:r>
              <a:rPr lang="ru-RU" sz="1400" dirty="0" err="1" smtClean="0"/>
              <a:t>квиллинга</a:t>
            </a:r>
            <a:r>
              <a:rPr lang="ru-RU" sz="1400" dirty="0" smtClean="0"/>
              <a:t>.</a:t>
            </a:r>
            <a:r>
              <a:rPr lang="ru-RU" altLang="ru-RU" sz="1400" dirty="0" smtClean="0"/>
              <a:t> </a:t>
            </a: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r>
              <a:rPr lang="ru-RU" altLang="ru-RU" sz="1400" dirty="0" smtClean="0"/>
              <a:t>Стимулирование планирования: п</a:t>
            </a:r>
            <a:r>
              <a:rPr lang="ru-RU" sz="1400" dirty="0" smtClean="0"/>
              <a:t>роговаривание алгоритма выполнения поделки в технике </a:t>
            </a:r>
            <a:r>
              <a:rPr lang="ru-RU" sz="1400" dirty="0" err="1" smtClean="0"/>
              <a:t>квиллинга</a:t>
            </a:r>
            <a:endParaRPr lang="ru-RU" altLang="ru-RU" sz="1400" dirty="0" smtClean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ru-RU" altLang="ru-RU" sz="1400" dirty="0" smtClean="0"/>
              <a:t>Координация выполнения действий                               </a:t>
            </a:r>
            <a:r>
              <a:rPr lang="ru-RU" sz="1400" dirty="0" smtClean="0"/>
              <a:t>1.Рассматривание поделки</a:t>
            </a:r>
          </a:p>
          <a:p>
            <a:pPr>
              <a:defRPr/>
            </a:pPr>
            <a:r>
              <a:rPr lang="ru-RU" sz="1400" dirty="0" smtClean="0"/>
              <a:t>      2. Помощь (стимулирование) в выборе </a:t>
            </a:r>
          </a:p>
          <a:p>
            <a:pPr>
              <a:defRPr/>
            </a:pPr>
            <a:r>
              <a:rPr lang="ru-RU" sz="1400" dirty="0" smtClean="0"/>
              <a:t>цветных полосок в соответствии с задуманным образом</a:t>
            </a:r>
          </a:p>
          <a:p>
            <a:pPr>
              <a:defRPr/>
            </a:pPr>
            <a:r>
              <a:rPr lang="ru-RU" sz="1400" dirty="0" smtClean="0"/>
              <a:t>     3. Создание ситуации успеха при изготовлении всех деталей                        4. Оказание помощи по запросу детей при   сборке изделий</a:t>
            </a: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endParaRPr lang="ru-RU" altLang="ru-RU" sz="1400" dirty="0" smtClean="0"/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r>
              <a:rPr lang="ru-RU" altLang="ru-RU" sz="1400" dirty="0" smtClean="0"/>
              <a:t>Оценка результата:1.Организация выставки поделок</a:t>
            </a:r>
          </a:p>
          <a:p>
            <a:pPr eaLnBrk="1" hangingPunct="1">
              <a:defRPr/>
            </a:pPr>
            <a:r>
              <a:rPr lang="ru-RU" altLang="ru-RU" sz="1400" dirty="0" smtClean="0"/>
              <a:t>2.Обсуждение полученных результатов (поделок):</a:t>
            </a:r>
          </a:p>
          <a:p>
            <a:pPr eaLnBrk="1" hangingPunct="1">
              <a:defRPr/>
            </a:pPr>
            <a:r>
              <a:rPr lang="ru-RU" altLang="ru-RU" sz="1400" dirty="0" smtClean="0"/>
              <a:t>Что удивило? Что больше всего удалось? За что я могу себя похвалить?</a:t>
            </a:r>
          </a:p>
          <a:p>
            <a:pPr eaLnBrk="1" hangingPunct="1">
              <a:defRPr/>
            </a:pPr>
            <a:r>
              <a:rPr lang="ru-RU" altLang="ru-RU" sz="1400" dirty="0" smtClean="0"/>
              <a:t>3.Ситуативный</a:t>
            </a:r>
          </a:p>
          <a:p>
            <a:pPr eaLnBrk="1" hangingPunct="1">
              <a:defRPr/>
            </a:pPr>
            <a:r>
              <a:rPr lang="ru-RU" altLang="ru-RU" sz="1400" dirty="0" smtClean="0"/>
              <a:t>разговор «Что сказала мама, когда я ей подарил поделку?»</a:t>
            </a: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endParaRPr lang="ru-RU" altLang="ru-RU" sz="14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2299720" y="116632"/>
            <a:ext cx="6141914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altLang="ru-RU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Содержание деятельности 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Ольга\Desktop\8 марта\573548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388" y="7938"/>
            <a:ext cx="9144001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428992" y="785794"/>
            <a:ext cx="3357586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УМК</a:t>
            </a:r>
          </a:p>
        </p:txBody>
      </p:sp>
      <p:sp>
        <p:nvSpPr>
          <p:cNvPr id="6148" name="Прямоугольник 3"/>
          <p:cNvSpPr>
            <a:spLocks noChangeArrowheads="1"/>
          </p:cNvSpPr>
          <p:nvPr/>
        </p:nvSpPr>
        <p:spPr bwMode="auto">
          <a:xfrm>
            <a:off x="2555875" y="2133600"/>
            <a:ext cx="36274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 </a:t>
            </a:r>
          </a:p>
        </p:txBody>
      </p:sp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233613" y="2087563"/>
            <a:ext cx="61245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ru-RU" altLang="ru-RU" sz="2400">
                <a:solidFill>
                  <a:schemeClr val="tx2"/>
                </a:solidFill>
                <a:latin typeface="Arial" charset="0"/>
              </a:rPr>
              <a:t>Методическое обеспечение </a:t>
            </a:r>
            <a:r>
              <a:rPr lang="ru-RU" altLang="ru-RU" sz="2400">
                <a:solidFill>
                  <a:schemeClr val="tx2"/>
                </a:solidFill>
                <a:latin typeface="Arial" charset="0"/>
                <a:hlinkClick r:id="rId4" action="ppaction://hlinkfile"/>
              </a:rPr>
              <a:t>(конспект</a:t>
            </a:r>
            <a:r>
              <a:rPr lang="ru-RU" altLang="ru-RU" sz="1800">
                <a:latin typeface="Arial" charset="0"/>
                <a:hlinkClick r:id="rId4" action="ppaction://hlinkfile"/>
              </a:rPr>
              <a:t>)</a:t>
            </a:r>
            <a:endParaRPr lang="ru-RU" altLang="ru-RU" sz="1800">
              <a:latin typeface="Arial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2233613" y="3022600"/>
            <a:ext cx="61245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ru-RU" altLang="ru-RU" sz="2400">
                <a:solidFill>
                  <a:schemeClr val="tx2"/>
                </a:solidFill>
                <a:latin typeface="Arial" charset="0"/>
              </a:rPr>
              <a:t>Дидактическое обеспечение (</a:t>
            </a:r>
            <a:r>
              <a:rPr lang="ru-RU" altLang="ru-RU" sz="2400">
                <a:solidFill>
                  <a:schemeClr val="tx2"/>
                </a:solidFill>
                <a:latin typeface="Arial" charset="0"/>
                <a:hlinkClick r:id="rId5" action="ppaction://hlinkpres?slideindex=1&amp;slidetitle="/>
              </a:rPr>
              <a:t>презентации</a:t>
            </a:r>
            <a:r>
              <a:rPr lang="ru-RU" altLang="ru-RU" sz="2400">
                <a:solidFill>
                  <a:schemeClr val="tx2"/>
                </a:solidFill>
                <a:latin typeface="Arial" charset="0"/>
              </a:rPr>
              <a:t>,  </a:t>
            </a:r>
            <a:r>
              <a:rPr lang="ru-RU" altLang="ru-RU" sz="2400">
                <a:solidFill>
                  <a:schemeClr val="tx2"/>
                </a:solidFill>
                <a:latin typeface="Arial" charset="0"/>
                <a:hlinkClick r:id="rId6" action="ppaction://hlinkfile"/>
              </a:rPr>
              <a:t>демонстрационные</a:t>
            </a:r>
            <a:r>
              <a:rPr lang="ru-RU" altLang="ru-RU" sz="2400">
                <a:solidFill>
                  <a:schemeClr val="tx2"/>
                </a:solidFill>
                <a:latin typeface="Arial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Ольга\Desktop\8 марта\573548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6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943100" y="1844675"/>
            <a:ext cx="7200900" cy="50133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chemeClr val="tx2"/>
                </a:solidFill>
              </a:rPr>
              <a:t>Общий уровень достижения образовательного результата детьми   </a:t>
            </a:r>
            <a:r>
              <a:rPr lang="ru-RU" sz="2400" dirty="0" smtClean="0">
                <a:solidFill>
                  <a:schemeClr val="tx2"/>
                </a:solidFill>
              </a:rPr>
              <a:t>(</a:t>
            </a:r>
            <a:r>
              <a:rPr lang="ru-RU" sz="2400" dirty="0" smtClean="0">
                <a:solidFill>
                  <a:schemeClr val="tx2"/>
                </a:solidFill>
                <a:hlinkClick r:id="rId4" action="ppaction://hlinkfile"/>
              </a:rPr>
              <a:t>Лапшина М.Ю</a:t>
            </a:r>
            <a:r>
              <a:rPr lang="ru-RU" sz="2400" dirty="0" smtClean="0">
                <a:solidFill>
                  <a:schemeClr val="tx2"/>
                </a:solidFill>
              </a:rPr>
              <a:t>., </a:t>
            </a:r>
            <a:r>
              <a:rPr lang="ru-RU" sz="2400" dirty="0" smtClean="0">
                <a:solidFill>
                  <a:schemeClr val="tx2"/>
                </a:solidFill>
                <a:hlinkClick r:id="rId5" action="ppaction://hlinkfile"/>
              </a:rPr>
              <a:t>Степанова Е.В</a:t>
            </a:r>
            <a:r>
              <a:rPr lang="ru-RU" sz="2400" dirty="0" smtClean="0">
                <a:solidFill>
                  <a:schemeClr val="tx2"/>
                </a:solidFill>
              </a:rPr>
              <a:t>., </a:t>
            </a:r>
            <a:r>
              <a:rPr lang="ru-RU" sz="2400" dirty="0" smtClean="0">
                <a:solidFill>
                  <a:schemeClr val="tx2"/>
                </a:solidFill>
                <a:hlinkClick r:id="rId6" action="ppaction://hlinkfile"/>
              </a:rPr>
              <a:t>Красникова Г.Ю</a:t>
            </a:r>
            <a:r>
              <a:rPr lang="ru-RU" sz="2400" dirty="0" smtClean="0">
                <a:solidFill>
                  <a:schemeClr val="tx2"/>
                </a:solidFill>
              </a:rPr>
              <a:t>.)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chemeClr val="tx2"/>
                </a:solidFill>
              </a:rPr>
              <a:t>Уровень достижения каждого образовательного результата (</a:t>
            </a:r>
            <a:r>
              <a:rPr lang="ru-RU" sz="2800" dirty="0" smtClean="0">
                <a:solidFill>
                  <a:schemeClr val="tx2"/>
                </a:solidFill>
                <a:hlinkClick r:id="rId4" action="ppaction://hlinkfile"/>
              </a:rPr>
              <a:t>Лапшина М.Ю</a:t>
            </a:r>
            <a:r>
              <a:rPr lang="ru-RU" sz="2800" dirty="0" smtClean="0">
                <a:solidFill>
                  <a:schemeClr val="tx2"/>
                </a:solidFill>
              </a:rPr>
              <a:t>., </a:t>
            </a:r>
            <a:r>
              <a:rPr lang="ru-RU" sz="2800" dirty="0" smtClean="0">
                <a:solidFill>
                  <a:schemeClr val="tx2"/>
                </a:solidFill>
                <a:hlinkClick r:id="rId5" action="ppaction://hlinkfile"/>
              </a:rPr>
              <a:t>Степанова Е.В., </a:t>
            </a:r>
            <a:r>
              <a:rPr lang="ru-RU" sz="2800" dirty="0" smtClean="0">
                <a:solidFill>
                  <a:schemeClr val="tx2"/>
                </a:solidFill>
                <a:hlinkClick r:id="rId6" action="ppaction://hlinkfile"/>
              </a:rPr>
              <a:t>Красникова Г.Ю</a:t>
            </a:r>
            <a:r>
              <a:rPr lang="ru-RU" sz="2800" dirty="0" smtClean="0">
                <a:solidFill>
                  <a:schemeClr val="tx2"/>
                </a:solidFill>
              </a:rPr>
              <a:t>)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chemeClr val="tx2"/>
                </a:solidFill>
              </a:rPr>
              <a:t> Работы детей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chemeClr val="tx2"/>
                </a:solidFill>
              </a:rPr>
              <a:t>Видео и фото материалы  со-бытия (</a:t>
            </a:r>
            <a:r>
              <a:rPr lang="ru-RU" sz="2800" dirty="0" smtClean="0">
                <a:solidFill>
                  <a:schemeClr val="tx2"/>
                </a:solidFill>
                <a:hlinkClick r:id="rId7" action="ppaction://hlinkpres?slideindex=1&amp;slidetitle="/>
              </a:rPr>
              <a:t>Лапшина М.Ю</a:t>
            </a:r>
            <a:r>
              <a:rPr lang="ru-RU" sz="2800" dirty="0" smtClean="0">
                <a:solidFill>
                  <a:schemeClr val="tx2"/>
                </a:solidFill>
              </a:rPr>
              <a:t>. </a:t>
            </a:r>
            <a:r>
              <a:rPr lang="ru-RU" sz="2800" dirty="0" smtClean="0">
                <a:solidFill>
                  <a:schemeClr val="tx2"/>
                </a:solidFill>
                <a:hlinkClick r:id="rId8" action="ppaction://hlinkfile"/>
              </a:rPr>
              <a:t>Степанова Е.В., </a:t>
            </a:r>
            <a:r>
              <a:rPr lang="ru-RU" sz="2800" dirty="0" smtClean="0">
                <a:solidFill>
                  <a:schemeClr val="tx2"/>
                </a:solidFill>
                <a:hlinkClick r:id="rId9" action="ppaction://hlinkfile"/>
              </a:rPr>
              <a:t>Красникова Г.Ю</a:t>
            </a:r>
            <a:r>
              <a:rPr lang="ru-RU" sz="2800" dirty="0" smtClean="0">
                <a:solidFill>
                  <a:schemeClr val="tx2"/>
                </a:solidFill>
              </a:rPr>
              <a:t>)</a:t>
            </a:r>
          </a:p>
          <a:p>
            <a:pPr algn="l" eaLnBrk="1" hangingPunct="1"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428604"/>
            <a:ext cx="6337312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altLang="ru-RU" sz="4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Результативность </a:t>
            </a:r>
          </a:p>
          <a:p>
            <a:pPr algn="ctr">
              <a:defRPr/>
            </a:pPr>
            <a:r>
              <a:rPr lang="ru-RU" altLang="ru-RU" sz="4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работы</a:t>
            </a:r>
            <a:endParaRPr lang="ru-RU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Ольга\Desktop\8 марта\573548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6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357290" y="2643182"/>
            <a:ext cx="8073276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altLang="ru-RU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18853374_buket_sverkaet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3500438"/>
            <a:ext cx="4143375" cy="258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320</Words>
  <Application>Microsoft Office PowerPoint</Application>
  <PresentationFormat>Экран (4:3)</PresentationFormat>
  <Paragraphs>49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Светлана Юрьевна Белянчева</cp:lastModifiedBy>
  <cp:revision>20</cp:revision>
  <dcterms:created xsi:type="dcterms:W3CDTF">2015-02-24T20:11:17Z</dcterms:created>
  <dcterms:modified xsi:type="dcterms:W3CDTF">2015-06-18T12:47:18Z</dcterms:modified>
</cp:coreProperties>
</file>