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18.12.2015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18.12.2015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&#1052;&#1091;&#1083;&#1100;&#1090;&#1080;&#1082;&#1080;_%20&#1052;&#1072;&#1084;&#1072;%20&#1076;&#1083;&#1103;%20&#1084;&#1072;&#1084;&#1086;&#1085;&#1090;&#1105;&#1085;&#1082;&#1072;(00h03m00s-00h04m19s).mp4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14414" y="1285860"/>
            <a:ext cx="7406640" cy="147218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Тема занятия по курсу внеурочной деятельности </a:t>
            </a:r>
            <a:br>
              <a:rPr lang="ru-RU" sz="4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«Мир красок» в 1 классе: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57290" y="2928934"/>
            <a:ext cx="7406640" cy="1752600"/>
          </a:xfrm>
        </p:spPr>
        <p:txBody>
          <a:bodyPr>
            <a:normAutofit/>
          </a:bodyPr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«Рисуем букет для мам»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85852" y="4929198"/>
            <a:ext cx="74295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Составители 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Костикова О. А. учитель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нач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классов МОУ СОШ № 3 г. Ростова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Шуенкова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Е. В. учитель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нач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классов  МОУ СОШ № 3 г. Ростова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Старчикова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О. С. учитель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нач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классов гимназии им.А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Кекина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г.  Ростова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Планируемые образовательные результаты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Предметные: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используют приёмы работы с акварелью при рисовании букета, вспоминают как изобразить тюльпан, знакомятся с элементами нового приёма рисования</a:t>
            </a:r>
          </a:p>
          <a:p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Личностные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 выражают желание сделать подарок для мамы своими руками, рассказывают о том, что любит мама</a:t>
            </a:r>
          </a:p>
          <a:p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Метапредметные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 вырабатывают критерии оценки коллективного продукта, распределяют обязанности в группе, обсуждают последовательность действий, оценивают полученный результата с желаемым.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00496" y="428604"/>
            <a:ext cx="2564888" cy="868346"/>
          </a:xfrm>
        </p:spPr>
        <p:txBody>
          <a:bodyPr/>
          <a:lstStyle/>
          <a:p>
            <a:r>
              <a:rPr lang="ru-RU" dirty="0" smtClean="0"/>
              <a:t>Цель 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357290" y="1714488"/>
            <a:ext cx="7286676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Создание условий для изготовления подарка ко Дню матери посредством организации  работы в малых подгруппах</a:t>
            </a:r>
          </a:p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71604" y="0"/>
            <a:ext cx="7212328" cy="642918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Этапы совместной деятельности</a:t>
            </a:r>
            <a:endParaRPr lang="ru-RU" sz="2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0328827"/>
              </p:ext>
            </p:extLst>
          </p:nvPr>
        </p:nvGraphicFramePr>
        <p:xfrm>
          <a:off x="1214414" y="714356"/>
          <a:ext cx="7713664" cy="52171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204386"/>
                <a:gridCol w="5509278"/>
              </a:tblGrid>
              <a:tr h="584502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Этапы деятельности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(методы, приёмы)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01678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Потребность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 action="ppaction://hlinkfile"/>
                        </a:rPr>
                        <a:t>Показ мультфильма</a:t>
                      </a:r>
                      <a:r>
                        <a:rPr lang="ru-RU" sz="1600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 action="ppaction://hlinkfile"/>
                        </a:rPr>
                        <a:t> «Мама для мамонтёнка»</a:t>
                      </a:r>
                      <a:endParaRPr lang="ru-RU" sz="1600" baseline="0" dirty="0" smtClean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Обсуждение с опорой на личный опыт вопроса «Что в вашей жизни значит мама?»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 ожидаемого результата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Обсуждение вопроса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«Как можно сделать маме приятное?»</a:t>
                      </a:r>
                    </a:p>
                    <a:p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Обсуждение возможности сделать коллективный плакат.</a:t>
                      </a:r>
                    </a:p>
                    <a:p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Совместная выработка критериев оценки плаката.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Мотив 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Разговор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тему: «Почему вам хочется сделать этот плакат?»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Цель 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Подбор материалов и инструментов для рисования плаката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Планирование 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Представление учителем плана создания плаката и плана работы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Деятельность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Оказание помощи</a:t>
                      </a:r>
                    </a:p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Демонстрация нового способа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рисования по надписи свечой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Анализ полученного результата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Демонстрация, презентация полученных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плакатов.</a:t>
                      </a:r>
                    </a:p>
                    <a:p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Оценивание плакатов по критериям.</a:t>
                      </a:r>
                    </a:p>
                    <a:p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Отсроченная проба (мамы оценят)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928794" y="2428868"/>
            <a:ext cx="599132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35</TotalTime>
  <Words>267</Words>
  <Application>Microsoft Office PowerPoint</Application>
  <PresentationFormat>Экран (4:3)</PresentationFormat>
  <Paragraphs>38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Солнцестояние</vt:lpstr>
      <vt:lpstr>Тема занятия по курсу внеурочной деятельности  «Мир красок» в 1 классе:</vt:lpstr>
      <vt:lpstr>Планируемые образовательные результаты</vt:lpstr>
      <vt:lpstr>Цель </vt:lpstr>
      <vt:lpstr>Этапы совместной деятельности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урока</dc:title>
  <dc:creator>Ольга Алексеевна</dc:creator>
  <cp:lastModifiedBy>Яков Сергеевич Соловьев</cp:lastModifiedBy>
  <cp:revision>14</cp:revision>
  <dcterms:created xsi:type="dcterms:W3CDTF">2015-11-05T12:59:10Z</dcterms:created>
  <dcterms:modified xsi:type="dcterms:W3CDTF">2015-12-18T09:25:09Z</dcterms:modified>
</cp:coreProperties>
</file>