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00CCFF"/>
    <a:srgbClr val="CCECFF"/>
    <a:srgbClr val="9999FF"/>
    <a:srgbClr val="6699FF"/>
    <a:srgbClr val="0099FF"/>
    <a:srgbClr val="3399FF"/>
    <a:srgbClr val="00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DAF6-D34C-4B75-822B-48EF31C5B5BA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4CF3-1B1E-41E8-B657-5BF6249B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raski_ili_cvetnye_karanda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763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Практика использования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Study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уроке ИЗО в 1 классе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071678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«Узоры на крыльях бабочек»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Предмет (изобразительное искусство)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УМК «Начальная школа 21 века»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Батурина Т. С.  МОУ Рождественская СОШ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Белова С. Н.  МОУ Рождественская СОШ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Карасева Т. А.  МОУ Рождественская СОШ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Лямина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 А.  МОУ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НШ-д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/сад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Шабанова А. П.  МОУ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НШ-д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/сад</a:t>
            </a:r>
          </a:p>
        </p:txBody>
      </p:sp>
      <p:pic>
        <p:nvPicPr>
          <p:cNvPr id="1028" name="Picture 4" descr="C:\Users\User\Desktop\123168374_3233534_042149_13853425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928670"/>
            <a:ext cx="1892802" cy="168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35716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Образовательные результаты</a:t>
            </a:r>
            <a:endParaRPr lang="ru-RU" sz="2000" b="1" i="1" u="sng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ru-RU" altLang="ru-RU" b="1" i="1" dirty="0">
              <a:solidFill>
                <a:srgbClr val="00660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altLang="ru-RU" b="1" i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   Предметные</a:t>
            </a:r>
            <a:r>
              <a:rPr lang="ru-RU" altLang="ru-RU" b="1" i="1" dirty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:</a:t>
            </a:r>
            <a:endParaRPr lang="ru-RU" altLang="ru-RU" i="1" dirty="0">
              <a:solidFill>
                <a:srgbClr val="0066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 называют 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вид бабочки на основе узоров на её крыльях;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 на 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основе шаблона создают узор крыльев бабочки</a:t>
            </a:r>
          </a:p>
          <a:p>
            <a:pPr>
              <a:defRPr/>
            </a:pPr>
            <a:endParaRPr lang="ru-RU" altLang="ru-RU" b="1" i="1" dirty="0" smtClean="0">
              <a:solidFill>
                <a:srgbClr val="00660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altLang="ru-RU" b="1" i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ru-RU" altLang="ru-RU" b="1" i="1" dirty="0" err="1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Метапредметные</a:t>
            </a:r>
            <a:r>
              <a:rPr lang="ru-RU" altLang="ru-RU" b="1" i="1" dirty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 оценивают 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бабочку по выработанным критериям;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 располагают 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бабочку на коллаже в зависимости от её среды обитания</a:t>
            </a:r>
          </a:p>
          <a:p>
            <a:pPr>
              <a:defRPr/>
            </a:pPr>
            <a:endParaRPr lang="ru-RU" altLang="ru-RU" b="1" i="1" dirty="0" smtClean="0">
              <a:solidFill>
                <a:srgbClr val="00660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altLang="ru-RU" b="1" i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   Личностные</a:t>
            </a:r>
            <a:r>
              <a:rPr lang="ru-RU" altLang="ru-RU" b="1" i="1" dirty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 развитие 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эстетического вкуса детей через создание узоров на крыльях бабочки</a:t>
            </a:r>
          </a:p>
        </p:txBody>
      </p:sp>
      <p:pic>
        <p:nvPicPr>
          <p:cNvPr id="2052" name="Picture 4" descr="C:\Users\User\Desktop\0_72127_503d8d1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357826"/>
            <a:ext cx="1643074" cy="127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357430"/>
            <a:ext cx="58579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распознают вид бабочки в процессе создания узоров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hello_html_mf5eae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2958119" cy="2282681"/>
          </a:xfrm>
          <a:prstGeom prst="rect">
            <a:avLst/>
          </a:prstGeom>
          <a:noFill/>
        </p:spPr>
      </p:pic>
      <p:pic>
        <p:nvPicPr>
          <p:cNvPr id="3075" name="Picture 3" descr="C:\Users\User\Desktop\0_69801_4001b681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28"/>
            <a:ext cx="3429024" cy="186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00042"/>
            <a:ext cx="5072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000" b="1" i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со-бытия</a:t>
            </a:r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«Шевелились у цветка все четыре лепестка…»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YHTivq2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1470999" cy="1503361"/>
          </a:xfrm>
          <a:prstGeom prst="rect">
            <a:avLst/>
          </a:prstGeom>
          <a:noFill/>
        </p:spPr>
      </p:pic>
      <p:pic>
        <p:nvPicPr>
          <p:cNvPr id="5124" name="Picture 4" descr="C:\Users\User\Desktop\6021268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72074"/>
            <a:ext cx="1785950" cy="1680894"/>
          </a:xfrm>
          <a:prstGeom prst="rect">
            <a:avLst/>
          </a:prstGeom>
          <a:noFill/>
        </p:spPr>
      </p:pic>
      <p:pic>
        <p:nvPicPr>
          <p:cNvPr id="5126" name="Picture 6" descr="C:\Users\User\Desktop\image-56cb06ff2bdf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605508"/>
            <a:ext cx="5214974" cy="5252492"/>
          </a:xfrm>
          <a:prstGeom prst="rect">
            <a:avLst/>
          </a:prstGeom>
          <a:noFill/>
        </p:spPr>
      </p:pic>
      <p:pic>
        <p:nvPicPr>
          <p:cNvPr id="5127" name="Picture 7" descr="C:\Users\User\Desktop\N_butterfly_fly_045_100x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57161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14290"/>
            <a:ext cx="479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Arial" charset="0"/>
              </a:rPr>
              <a:t>Организация совместной деятельности</a:t>
            </a:r>
            <a:endParaRPr lang="ru-RU" sz="2000" u="sng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857232"/>
            <a:ext cx="2143140" cy="50006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714356"/>
            <a:ext cx="3286148" cy="714380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Демонстрация фрагмента мультфильма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появляются бабочки»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1643050"/>
            <a:ext cx="2143140" cy="5000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образа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желаемого результата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48" y="1571612"/>
            <a:ext cx="3714776" cy="64294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росписи крыльев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2500306"/>
            <a:ext cx="2143140" cy="428628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Мотивация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428868"/>
            <a:ext cx="3071834" cy="50006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вклад в украшение класса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7290" y="3143248"/>
            <a:ext cx="2143140" cy="5000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Целеполагание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3071810"/>
            <a:ext cx="2857520" cy="5000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бабочку для украшения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290" y="4000504"/>
            <a:ext cx="2143140" cy="50006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48" y="3714752"/>
            <a:ext cx="3786214" cy="1143008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Выбирают шаблон бабочки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Вырабатывают критерии оценивая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учащихся: рисование узоров на крыльях бабочки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коллажа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90" y="5000636"/>
            <a:ext cx="2143140" cy="5000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Выполнение действий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00562" y="5000636"/>
            <a:ext cx="3286148" cy="500066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выполняются согласно плану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28" y="5929330"/>
            <a:ext cx="2143140" cy="50006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полученного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5643578"/>
            <a:ext cx="3429024" cy="1000108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бабочки по выбранным критериям</a:t>
            </a:r>
          </a:p>
          <a:p>
            <a:pPr marL="342900" indent="-342900"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учителя</a:t>
            </a:r>
          </a:p>
          <a:p>
            <a:pPr marL="342900" indent="-342900">
              <a:buAutoNum type="arabicPeriod"/>
            </a:pPr>
            <a:r>
              <a:rPr lang="ru-RU" sz="1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 коллажа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14744" y="1000108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643306" y="1785926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714744" y="2571744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714744" y="3286124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643306" y="4143380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714744" y="5143512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714744" y="6072206"/>
            <a:ext cx="500066" cy="214314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4846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использования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Lesson Study</a:t>
            </a:r>
            <a:endParaRPr lang="ru-RU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000108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в технологии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результатов, полученных при использовании техники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Study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выработка критериев оценивая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карта понятий (коллаж)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4857784" cy="37016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369903349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0"/>
            <a:ext cx="1214414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28794" y="1000108"/>
            <a:ext cx="54387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  <a:endParaRPr lang="ru-RU" sz="4400" i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7" name="Picture 3" descr="C:\Users\User\Desktop\38137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26839"/>
            <a:ext cx="5465678" cy="4388309"/>
          </a:xfrm>
          <a:prstGeom prst="rect">
            <a:avLst/>
          </a:prstGeom>
          <a:noFill/>
        </p:spPr>
      </p:pic>
      <p:pic>
        <p:nvPicPr>
          <p:cNvPr id="1028" name="Picture 4" descr="C:\Users\User\Desktop\123168374_3233534_042149_13853425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14818"/>
            <a:ext cx="1428760" cy="127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261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2016-05-16T15:13:41Z</dcterms:created>
  <dcterms:modified xsi:type="dcterms:W3CDTF">2016-05-19T19:59:15Z</dcterms:modified>
</cp:coreProperties>
</file>