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62" r:id="rId10"/>
    <p:sldId id="266" r:id="rId11"/>
    <p:sldId id="273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A730"/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92" d="100"/>
          <a:sy n="92" d="100"/>
        </p:scale>
        <p:origin x="-8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0BEB3C-9DF4-43AE-B6AF-9ABC69C9B49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2E3550-8F9D-4983-8EB3-1F7416E8C0C2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4400" dirty="0" smtClean="0">
              <a:solidFill>
                <a:schemeClr val="accent6">
                  <a:lumMod val="50000"/>
                </a:schemeClr>
              </a:solidFill>
            </a:rPr>
            <a:t>1.</a:t>
          </a:r>
          <a:endParaRPr lang="ru-RU" sz="4400" dirty="0">
            <a:solidFill>
              <a:schemeClr val="accent6">
                <a:lumMod val="50000"/>
              </a:schemeClr>
            </a:solidFill>
          </a:endParaRPr>
        </a:p>
      </dgm:t>
    </dgm:pt>
    <dgm:pt modelId="{1651B8DE-65A5-4ED3-853A-922156C8731D}" type="parTrans" cxnId="{F6D90E0C-AD0D-4D02-ADDC-4BA16ED3D356}">
      <dgm:prSet/>
      <dgm:spPr/>
      <dgm:t>
        <a:bodyPr/>
        <a:lstStyle/>
        <a:p>
          <a:endParaRPr lang="ru-RU"/>
        </a:p>
      </dgm:t>
    </dgm:pt>
    <dgm:pt modelId="{34E750B8-F092-4A80-9AD5-E0226D4A3940}" type="sibTrans" cxnId="{F6D90E0C-AD0D-4D02-ADDC-4BA16ED3D356}">
      <dgm:prSet/>
      <dgm:spPr/>
      <dgm:t>
        <a:bodyPr/>
        <a:lstStyle/>
        <a:p>
          <a:endParaRPr lang="ru-RU"/>
        </a:p>
      </dgm:t>
    </dgm:pt>
    <dgm:pt modelId="{62622433-70BF-4E43-96FD-BC7CCA39A80C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4000" b="1" dirty="0" smtClean="0"/>
            <a:t>Разработка методики</a:t>
          </a:r>
          <a:endParaRPr lang="ru-RU" sz="4000" b="1" dirty="0"/>
        </a:p>
      </dgm:t>
    </dgm:pt>
    <dgm:pt modelId="{58ED8420-9C4C-48D4-98BF-F1E2F32AEF7A}" type="parTrans" cxnId="{3D1FD34E-7539-4962-A839-687F6736DF92}">
      <dgm:prSet/>
      <dgm:spPr/>
      <dgm:t>
        <a:bodyPr/>
        <a:lstStyle/>
        <a:p>
          <a:endParaRPr lang="ru-RU"/>
        </a:p>
      </dgm:t>
    </dgm:pt>
    <dgm:pt modelId="{A67E2596-BCF1-4051-9940-C9FA34F77F01}" type="sibTrans" cxnId="{3D1FD34E-7539-4962-A839-687F6736DF92}">
      <dgm:prSet/>
      <dgm:spPr/>
      <dgm:t>
        <a:bodyPr/>
        <a:lstStyle/>
        <a:p>
          <a:endParaRPr lang="ru-RU"/>
        </a:p>
      </dgm:t>
    </dgm:pt>
    <dgm:pt modelId="{976C2742-2E76-4D6C-ABB6-8FC8D98FD9E8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4000" dirty="0" smtClean="0">
              <a:solidFill>
                <a:schemeClr val="accent6">
                  <a:lumMod val="50000"/>
                </a:schemeClr>
              </a:solidFill>
            </a:rPr>
            <a:t>2.</a:t>
          </a:r>
          <a:endParaRPr lang="ru-RU" sz="4000" dirty="0">
            <a:solidFill>
              <a:schemeClr val="accent6">
                <a:lumMod val="50000"/>
              </a:schemeClr>
            </a:solidFill>
          </a:endParaRPr>
        </a:p>
      </dgm:t>
    </dgm:pt>
    <dgm:pt modelId="{5EAACCAD-084D-4ABA-BD8C-BD08F039D9AC}" type="parTrans" cxnId="{4CF90672-F53F-4A16-821C-FF3499E97E4C}">
      <dgm:prSet/>
      <dgm:spPr/>
      <dgm:t>
        <a:bodyPr/>
        <a:lstStyle/>
        <a:p>
          <a:endParaRPr lang="ru-RU"/>
        </a:p>
      </dgm:t>
    </dgm:pt>
    <dgm:pt modelId="{68C28155-EA71-4C61-AB11-DC6ECFCF423E}" type="sibTrans" cxnId="{4CF90672-F53F-4A16-821C-FF3499E97E4C}">
      <dgm:prSet/>
      <dgm:spPr/>
      <dgm:t>
        <a:bodyPr/>
        <a:lstStyle/>
        <a:p>
          <a:endParaRPr lang="ru-RU"/>
        </a:p>
      </dgm:t>
    </dgm:pt>
    <dgm:pt modelId="{59AEF8BF-ADA9-407B-A719-6E013E63866B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4000" b="1" dirty="0" smtClean="0"/>
            <a:t>Систематизация методики</a:t>
          </a:r>
          <a:endParaRPr lang="ru-RU" sz="4000" b="1" dirty="0"/>
        </a:p>
      </dgm:t>
    </dgm:pt>
    <dgm:pt modelId="{9760D109-3377-47D0-90E9-98A087004175}" type="parTrans" cxnId="{562BBBB8-B5A9-44F7-A596-DB6BFF8C40AD}">
      <dgm:prSet/>
      <dgm:spPr/>
      <dgm:t>
        <a:bodyPr/>
        <a:lstStyle/>
        <a:p>
          <a:endParaRPr lang="ru-RU"/>
        </a:p>
      </dgm:t>
    </dgm:pt>
    <dgm:pt modelId="{3210B92E-0608-4B80-8947-21F2DEF69E52}" type="sibTrans" cxnId="{562BBBB8-B5A9-44F7-A596-DB6BFF8C40AD}">
      <dgm:prSet/>
      <dgm:spPr/>
      <dgm:t>
        <a:bodyPr/>
        <a:lstStyle/>
        <a:p>
          <a:endParaRPr lang="ru-RU"/>
        </a:p>
      </dgm:t>
    </dgm:pt>
    <dgm:pt modelId="{05CA7820-68DB-4961-9336-40A040645E62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4000" dirty="0" smtClean="0">
              <a:solidFill>
                <a:schemeClr val="accent6">
                  <a:lumMod val="50000"/>
                </a:schemeClr>
              </a:solidFill>
            </a:rPr>
            <a:t>3.</a:t>
          </a:r>
          <a:endParaRPr lang="ru-RU" sz="4000" dirty="0">
            <a:solidFill>
              <a:schemeClr val="accent6">
                <a:lumMod val="50000"/>
              </a:schemeClr>
            </a:solidFill>
          </a:endParaRPr>
        </a:p>
      </dgm:t>
    </dgm:pt>
    <dgm:pt modelId="{D416AE1B-1EFF-4D48-875A-A1D0BCC95A01}" type="parTrans" cxnId="{86B6CBEC-F7E5-4189-B808-AAAFF0110210}">
      <dgm:prSet/>
      <dgm:spPr/>
      <dgm:t>
        <a:bodyPr/>
        <a:lstStyle/>
        <a:p>
          <a:endParaRPr lang="ru-RU"/>
        </a:p>
      </dgm:t>
    </dgm:pt>
    <dgm:pt modelId="{19FA6A6A-9198-47CE-BA63-4921AA2CD875}" type="sibTrans" cxnId="{86B6CBEC-F7E5-4189-B808-AAAFF0110210}">
      <dgm:prSet/>
      <dgm:spPr/>
      <dgm:t>
        <a:bodyPr/>
        <a:lstStyle/>
        <a:p>
          <a:endParaRPr lang="ru-RU"/>
        </a:p>
      </dgm:t>
    </dgm:pt>
    <dgm:pt modelId="{C99E05A3-BAF9-4AE2-8DBE-2F5EDA59C0FC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4000" b="1" dirty="0" smtClean="0"/>
            <a:t>Распространение методики</a:t>
          </a:r>
          <a:endParaRPr lang="ru-RU" sz="4000" b="1" dirty="0"/>
        </a:p>
      </dgm:t>
    </dgm:pt>
    <dgm:pt modelId="{902B816C-4321-403A-AD50-1E5093E9F4E0}" type="parTrans" cxnId="{541E926F-D4F5-42D4-BD21-E807990D7146}">
      <dgm:prSet/>
      <dgm:spPr/>
      <dgm:t>
        <a:bodyPr/>
        <a:lstStyle/>
        <a:p>
          <a:endParaRPr lang="ru-RU"/>
        </a:p>
      </dgm:t>
    </dgm:pt>
    <dgm:pt modelId="{D6F8DB4C-6B38-4288-8A12-8C556B50F645}" type="sibTrans" cxnId="{541E926F-D4F5-42D4-BD21-E807990D7146}">
      <dgm:prSet/>
      <dgm:spPr/>
      <dgm:t>
        <a:bodyPr/>
        <a:lstStyle/>
        <a:p>
          <a:endParaRPr lang="ru-RU"/>
        </a:p>
      </dgm:t>
    </dgm:pt>
    <dgm:pt modelId="{6AF8780E-92A7-4416-81A9-30104880A141}" type="pres">
      <dgm:prSet presAssocID="{D00BEB3C-9DF4-43AE-B6AF-9ABC69C9B4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00F1B2-F7D1-42C5-A1CA-8D7F6EA9A8E4}" type="pres">
      <dgm:prSet presAssocID="{442E3550-8F9D-4983-8EB3-1F7416E8C0C2}" presName="composite" presStyleCnt="0"/>
      <dgm:spPr/>
    </dgm:pt>
    <dgm:pt modelId="{FE32EC91-90CF-4C3C-A594-E366348F40AD}" type="pres">
      <dgm:prSet presAssocID="{442E3550-8F9D-4983-8EB3-1F7416E8C0C2}" presName="parentText" presStyleLbl="alignNode1" presStyleIdx="0" presStyleCnt="3" custLinFactNeighborY="-1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0A8598-B3E4-42AD-B895-F48C6852F883}" type="pres">
      <dgm:prSet presAssocID="{442E3550-8F9D-4983-8EB3-1F7416E8C0C2}" presName="descendantText" presStyleLbl="alignAcc1" presStyleIdx="0" presStyleCnt="3" custLinFactNeighborX="-353" custLinFactNeighborY="-1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80F67-10F4-4FC5-91A6-323412AB1FB0}" type="pres">
      <dgm:prSet presAssocID="{34E750B8-F092-4A80-9AD5-E0226D4A3940}" presName="sp" presStyleCnt="0"/>
      <dgm:spPr/>
    </dgm:pt>
    <dgm:pt modelId="{F7275F2F-84DC-40E5-A5E8-A6CBB422A6B2}" type="pres">
      <dgm:prSet presAssocID="{976C2742-2E76-4D6C-ABB6-8FC8D98FD9E8}" presName="composite" presStyleCnt="0"/>
      <dgm:spPr/>
    </dgm:pt>
    <dgm:pt modelId="{853CAE2E-2234-4A35-9E16-915CA50DE178}" type="pres">
      <dgm:prSet presAssocID="{976C2742-2E76-4D6C-ABB6-8FC8D98FD9E8}" presName="parentText" presStyleLbl="alignNode1" presStyleIdx="1" presStyleCnt="3" custLinFactNeighborX="-1105" custLinFactNeighborY="-26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E6255-4DDC-4E8A-9CD1-60A36CDB205D}" type="pres">
      <dgm:prSet presAssocID="{976C2742-2E76-4D6C-ABB6-8FC8D98FD9E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9DF13-10F2-4CF9-890B-954EACEF381E}" type="pres">
      <dgm:prSet presAssocID="{68C28155-EA71-4C61-AB11-DC6ECFCF423E}" presName="sp" presStyleCnt="0"/>
      <dgm:spPr/>
    </dgm:pt>
    <dgm:pt modelId="{152BF456-FE78-4D8B-A18C-4CB18D05C1D3}" type="pres">
      <dgm:prSet presAssocID="{05CA7820-68DB-4961-9336-40A040645E62}" presName="composite" presStyleCnt="0"/>
      <dgm:spPr/>
    </dgm:pt>
    <dgm:pt modelId="{1DBAFDCC-A104-43FD-9A58-E4B5ED0696A7}" type="pres">
      <dgm:prSet presAssocID="{05CA7820-68DB-4961-9336-40A040645E62}" presName="parentText" presStyleLbl="alignNode1" presStyleIdx="2" presStyleCnt="3" custLinFactNeighborY="8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24BEF6-11AC-46CD-87F9-F8CB2BF5F6AF}" type="pres">
      <dgm:prSet presAssocID="{05CA7820-68DB-4961-9336-40A040645E6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D90E0C-AD0D-4D02-ADDC-4BA16ED3D356}" srcId="{D00BEB3C-9DF4-43AE-B6AF-9ABC69C9B498}" destId="{442E3550-8F9D-4983-8EB3-1F7416E8C0C2}" srcOrd="0" destOrd="0" parTransId="{1651B8DE-65A5-4ED3-853A-922156C8731D}" sibTransId="{34E750B8-F092-4A80-9AD5-E0226D4A3940}"/>
    <dgm:cxn modelId="{5DA68D6A-9E14-4665-A91F-6E1E85DD853A}" type="presOf" srcId="{C99E05A3-BAF9-4AE2-8DBE-2F5EDA59C0FC}" destId="{2724BEF6-11AC-46CD-87F9-F8CB2BF5F6AF}" srcOrd="0" destOrd="0" presId="urn:microsoft.com/office/officeart/2005/8/layout/chevron2"/>
    <dgm:cxn modelId="{562BBBB8-B5A9-44F7-A596-DB6BFF8C40AD}" srcId="{976C2742-2E76-4D6C-ABB6-8FC8D98FD9E8}" destId="{59AEF8BF-ADA9-407B-A719-6E013E63866B}" srcOrd="0" destOrd="0" parTransId="{9760D109-3377-47D0-90E9-98A087004175}" sibTransId="{3210B92E-0608-4B80-8947-21F2DEF69E52}"/>
    <dgm:cxn modelId="{0F75AD34-CA60-4B18-9ACC-058527F09464}" type="presOf" srcId="{59AEF8BF-ADA9-407B-A719-6E013E63866B}" destId="{490E6255-4DDC-4E8A-9CD1-60A36CDB205D}" srcOrd="0" destOrd="0" presId="urn:microsoft.com/office/officeart/2005/8/layout/chevron2"/>
    <dgm:cxn modelId="{541E926F-D4F5-42D4-BD21-E807990D7146}" srcId="{05CA7820-68DB-4961-9336-40A040645E62}" destId="{C99E05A3-BAF9-4AE2-8DBE-2F5EDA59C0FC}" srcOrd="0" destOrd="0" parTransId="{902B816C-4321-403A-AD50-1E5093E9F4E0}" sibTransId="{D6F8DB4C-6B38-4288-8A12-8C556B50F645}"/>
    <dgm:cxn modelId="{86B6CBEC-F7E5-4189-B808-AAAFF0110210}" srcId="{D00BEB3C-9DF4-43AE-B6AF-9ABC69C9B498}" destId="{05CA7820-68DB-4961-9336-40A040645E62}" srcOrd="2" destOrd="0" parTransId="{D416AE1B-1EFF-4D48-875A-A1D0BCC95A01}" sibTransId="{19FA6A6A-9198-47CE-BA63-4921AA2CD875}"/>
    <dgm:cxn modelId="{30F697CE-6CDD-45D7-BD56-5388C3CDA25C}" type="presOf" srcId="{05CA7820-68DB-4961-9336-40A040645E62}" destId="{1DBAFDCC-A104-43FD-9A58-E4B5ED0696A7}" srcOrd="0" destOrd="0" presId="urn:microsoft.com/office/officeart/2005/8/layout/chevron2"/>
    <dgm:cxn modelId="{4CF90672-F53F-4A16-821C-FF3499E97E4C}" srcId="{D00BEB3C-9DF4-43AE-B6AF-9ABC69C9B498}" destId="{976C2742-2E76-4D6C-ABB6-8FC8D98FD9E8}" srcOrd="1" destOrd="0" parTransId="{5EAACCAD-084D-4ABA-BD8C-BD08F039D9AC}" sibTransId="{68C28155-EA71-4C61-AB11-DC6ECFCF423E}"/>
    <dgm:cxn modelId="{FAA822F7-82E9-424B-880B-7DD8DE828F47}" type="presOf" srcId="{D00BEB3C-9DF4-43AE-B6AF-9ABC69C9B498}" destId="{6AF8780E-92A7-4416-81A9-30104880A141}" srcOrd="0" destOrd="0" presId="urn:microsoft.com/office/officeart/2005/8/layout/chevron2"/>
    <dgm:cxn modelId="{3D1FD34E-7539-4962-A839-687F6736DF92}" srcId="{442E3550-8F9D-4983-8EB3-1F7416E8C0C2}" destId="{62622433-70BF-4E43-96FD-BC7CCA39A80C}" srcOrd="0" destOrd="0" parTransId="{58ED8420-9C4C-48D4-98BF-F1E2F32AEF7A}" sibTransId="{A67E2596-BCF1-4051-9940-C9FA34F77F01}"/>
    <dgm:cxn modelId="{07FB7DFD-0EA6-47E5-A128-00DCB45C4512}" type="presOf" srcId="{976C2742-2E76-4D6C-ABB6-8FC8D98FD9E8}" destId="{853CAE2E-2234-4A35-9E16-915CA50DE178}" srcOrd="0" destOrd="0" presId="urn:microsoft.com/office/officeart/2005/8/layout/chevron2"/>
    <dgm:cxn modelId="{B0B1F589-0056-4F2E-8E32-BF6351D8600B}" type="presOf" srcId="{62622433-70BF-4E43-96FD-BC7CCA39A80C}" destId="{2D0A8598-B3E4-42AD-B895-F48C6852F883}" srcOrd="0" destOrd="0" presId="urn:microsoft.com/office/officeart/2005/8/layout/chevron2"/>
    <dgm:cxn modelId="{FDABDEB7-00EF-492D-AE5A-9BE718590261}" type="presOf" srcId="{442E3550-8F9D-4983-8EB3-1F7416E8C0C2}" destId="{FE32EC91-90CF-4C3C-A594-E366348F40AD}" srcOrd="0" destOrd="0" presId="urn:microsoft.com/office/officeart/2005/8/layout/chevron2"/>
    <dgm:cxn modelId="{98378383-D829-41C9-A18C-C06AAD8BFFED}" type="presParOf" srcId="{6AF8780E-92A7-4416-81A9-30104880A141}" destId="{4000F1B2-F7D1-42C5-A1CA-8D7F6EA9A8E4}" srcOrd="0" destOrd="0" presId="urn:microsoft.com/office/officeart/2005/8/layout/chevron2"/>
    <dgm:cxn modelId="{64C063A7-CB37-48AC-A84A-0518F0DD71AC}" type="presParOf" srcId="{4000F1B2-F7D1-42C5-A1CA-8D7F6EA9A8E4}" destId="{FE32EC91-90CF-4C3C-A594-E366348F40AD}" srcOrd="0" destOrd="0" presId="urn:microsoft.com/office/officeart/2005/8/layout/chevron2"/>
    <dgm:cxn modelId="{1AEFC7A9-2AAE-459A-B818-E692CCECAB96}" type="presParOf" srcId="{4000F1B2-F7D1-42C5-A1CA-8D7F6EA9A8E4}" destId="{2D0A8598-B3E4-42AD-B895-F48C6852F883}" srcOrd="1" destOrd="0" presId="urn:microsoft.com/office/officeart/2005/8/layout/chevron2"/>
    <dgm:cxn modelId="{0EFD3A4D-D116-4F7B-A73B-A9E1EEAC3004}" type="presParOf" srcId="{6AF8780E-92A7-4416-81A9-30104880A141}" destId="{92780F67-10F4-4FC5-91A6-323412AB1FB0}" srcOrd="1" destOrd="0" presId="urn:microsoft.com/office/officeart/2005/8/layout/chevron2"/>
    <dgm:cxn modelId="{FE236C97-0F2F-4366-BC45-3F04AA60BB06}" type="presParOf" srcId="{6AF8780E-92A7-4416-81A9-30104880A141}" destId="{F7275F2F-84DC-40E5-A5E8-A6CBB422A6B2}" srcOrd="2" destOrd="0" presId="urn:microsoft.com/office/officeart/2005/8/layout/chevron2"/>
    <dgm:cxn modelId="{1A6189C4-65A1-4070-859A-850069EAD15E}" type="presParOf" srcId="{F7275F2F-84DC-40E5-A5E8-A6CBB422A6B2}" destId="{853CAE2E-2234-4A35-9E16-915CA50DE178}" srcOrd="0" destOrd="0" presId="urn:microsoft.com/office/officeart/2005/8/layout/chevron2"/>
    <dgm:cxn modelId="{E080A4C3-4BF6-41C6-9302-D0CF24F2F33A}" type="presParOf" srcId="{F7275F2F-84DC-40E5-A5E8-A6CBB422A6B2}" destId="{490E6255-4DDC-4E8A-9CD1-60A36CDB205D}" srcOrd="1" destOrd="0" presId="urn:microsoft.com/office/officeart/2005/8/layout/chevron2"/>
    <dgm:cxn modelId="{38E46A6C-DEC2-4E1A-9E1C-60128565B4F3}" type="presParOf" srcId="{6AF8780E-92A7-4416-81A9-30104880A141}" destId="{67C9DF13-10F2-4CF9-890B-954EACEF381E}" srcOrd="3" destOrd="0" presId="urn:microsoft.com/office/officeart/2005/8/layout/chevron2"/>
    <dgm:cxn modelId="{3C18C4F2-18B9-4C92-89E7-08BA2C81FD5F}" type="presParOf" srcId="{6AF8780E-92A7-4416-81A9-30104880A141}" destId="{152BF456-FE78-4D8B-A18C-4CB18D05C1D3}" srcOrd="4" destOrd="0" presId="urn:microsoft.com/office/officeart/2005/8/layout/chevron2"/>
    <dgm:cxn modelId="{48DEE907-B0B8-468A-893F-1925422547FF}" type="presParOf" srcId="{152BF456-FE78-4D8B-A18C-4CB18D05C1D3}" destId="{1DBAFDCC-A104-43FD-9A58-E4B5ED0696A7}" srcOrd="0" destOrd="0" presId="urn:microsoft.com/office/officeart/2005/8/layout/chevron2"/>
    <dgm:cxn modelId="{1C889454-949F-4107-AE85-77F2E06F3185}" type="presParOf" srcId="{152BF456-FE78-4D8B-A18C-4CB18D05C1D3}" destId="{2724BEF6-11AC-46CD-87F9-F8CB2BF5F6AF}" srcOrd="1" destOrd="0" presId="urn:microsoft.com/office/officeart/2005/8/layout/chevron2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0BEB3C-9DF4-43AE-B6AF-9ABC69C9B49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2E3550-8F9D-4983-8EB3-1F7416E8C0C2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4400" dirty="0" smtClean="0">
              <a:solidFill>
                <a:schemeClr val="accent6">
                  <a:lumMod val="50000"/>
                </a:schemeClr>
              </a:solidFill>
            </a:rPr>
            <a:t>1.</a:t>
          </a:r>
          <a:endParaRPr lang="ru-RU" sz="4400" dirty="0">
            <a:solidFill>
              <a:schemeClr val="accent6">
                <a:lumMod val="50000"/>
              </a:schemeClr>
            </a:solidFill>
          </a:endParaRPr>
        </a:p>
      </dgm:t>
    </dgm:pt>
    <dgm:pt modelId="{1651B8DE-65A5-4ED3-853A-922156C8731D}" type="parTrans" cxnId="{F6D90E0C-AD0D-4D02-ADDC-4BA16ED3D356}">
      <dgm:prSet/>
      <dgm:spPr/>
      <dgm:t>
        <a:bodyPr/>
        <a:lstStyle/>
        <a:p>
          <a:endParaRPr lang="ru-RU"/>
        </a:p>
      </dgm:t>
    </dgm:pt>
    <dgm:pt modelId="{34E750B8-F092-4A80-9AD5-E0226D4A3940}" type="sibTrans" cxnId="{F6D90E0C-AD0D-4D02-ADDC-4BA16ED3D356}">
      <dgm:prSet/>
      <dgm:spPr/>
      <dgm:t>
        <a:bodyPr/>
        <a:lstStyle/>
        <a:p>
          <a:endParaRPr lang="ru-RU"/>
        </a:p>
      </dgm:t>
    </dgm:pt>
    <dgm:pt modelId="{62622433-70BF-4E43-96FD-BC7CCA39A80C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4000" b="1" dirty="0" smtClean="0"/>
            <a:t>методисты</a:t>
          </a:r>
          <a:endParaRPr lang="ru-RU" sz="4000" b="1" dirty="0"/>
        </a:p>
      </dgm:t>
    </dgm:pt>
    <dgm:pt modelId="{58ED8420-9C4C-48D4-98BF-F1E2F32AEF7A}" type="parTrans" cxnId="{3D1FD34E-7539-4962-A839-687F6736DF92}">
      <dgm:prSet/>
      <dgm:spPr/>
      <dgm:t>
        <a:bodyPr/>
        <a:lstStyle/>
        <a:p>
          <a:endParaRPr lang="ru-RU"/>
        </a:p>
      </dgm:t>
    </dgm:pt>
    <dgm:pt modelId="{A67E2596-BCF1-4051-9940-C9FA34F77F01}" type="sibTrans" cxnId="{3D1FD34E-7539-4962-A839-687F6736DF92}">
      <dgm:prSet/>
      <dgm:spPr/>
      <dgm:t>
        <a:bodyPr/>
        <a:lstStyle/>
        <a:p>
          <a:endParaRPr lang="ru-RU"/>
        </a:p>
      </dgm:t>
    </dgm:pt>
    <dgm:pt modelId="{976C2742-2E76-4D6C-ABB6-8FC8D98FD9E8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4000" dirty="0" smtClean="0">
              <a:solidFill>
                <a:schemeClr val="accent6">
                  <a:lumMod val="50000"/>
                </a:schemeClr>
              </a:solidFill>
            </a:rPr>
            <a:t>2.</a:t>
          </a:r>
          <a:endParaRPr lang="ru-RU" sz="4000" dirty="0">
            <a:solidFill>
              <a:schemeClr val="accent6">
                <a:lumMod val="50000"/>
              </a:schemeClr>
            </a:solidFill>
          </a:endParaRPr>
        </a:p>
      </dgm:t>
    </dgm:pt>
    <dgm:pt modelId="{5EAACCAD-084D-4ABA-BD8C-BD08F039D9AC}" type="parTrans" cxnId="{4CF90672-F53F-4A16-821C-FF3499E97E4C}">
      <dgm:prSet/>
      <dgm:spPr/>
      <dgm:t>
        <a:bodyPr/>
        <a:lstStyle/>
        <a:p>
          <a:endParaRPr lang="ru-RU"/>
        </a:p>
      </dgm:t>
    </dgm:pt>
    <dgm:pt modelId="{68C28155-EA71-4C61-AB11-DC6ECFCF423E}" type="sibTrans" cxnId="{4CF90672-F53F-4A16-821C-FF3499E97E4C}">
      <dgm:prSet/>
      <dgm:spPr/>
      <dgm:t>
        <a:bodyPr/>
        <a:lstStyle/>
        <a:p>
          <a:endParaRPr lang="ru-RU"/>
        </a:p>
      </dgm:t>
    </dgm:pt>
    <dgm:pt modelId="{59AEF8BF-ADA9-407B-A719-6E013E63866B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4000" b="1" dirty="0" smtClean="0"/>
            <a:t>педагоги</a:t>
          </a:r>
          <a:endParaRPr lang="ru-RU" sz="4000" b="1" dirty="0"/>
        </a:p>
      </dgm:t>
    </dgm:pt>
    <dgm:pt modelId="{9760D109-3377-47D0-90E9-98A087004175}" type="parTrans" cxnId="{562BBBB8-B5A9-44F7-A596-DB6BFF8C40AD}">
      <dgm:prSet/>
      <dgm:spPr/>
      <dgm:t>
        <a:bodyPr/>
        <a:lstStyle/>
        <a:p>
          <a:endParaRPr lang="ru-RU"/>
        </a:p>
      </dgm:t>
    </dgm:pt>
    <dgm:pt modelId="{3210B92E-0608-4B80-8947-21F2DEF69E52}" type="sibTrans" cxnId="{562BBBB8-B5A9-44F7-A596-DB6BFF8C40AD}">
      <dgm:prSet/>
      <dgm:spPr/>
      <dgm:t>
        <a:bodyPr/>
        <a:lstStyle/>
        <a:p>
          <a:endParaRPr lang="ru-RU"/>
        </a:p>
      </dgm:t>
    </dgm:pt>
    <dgm:pt modelId="{05CA7820-68DB-4961-9336-40A040645E62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4000" dirty="0" smtClean="0">
              <a:solidFill>
                <a:schemeClr val="accent6">
                  <a:lumMod val="50000"/>
                </a:schemeClr>
              </a:solidFill>
            </a:rPr>
            <a:t>3.</a:t>
          </a:r>
          <a:endParaRPr lang="ru-RU" sz="4000" dirty="0">
            <a:solidFill>
              <a:schemeClr val="accent6">
                <a:lumMod val="50000"/>
              </a:schemeClr>
            </a:solidFill>
          </a:endParaRPr>
        </a:p>
      </dgm:t>
    </dgm:pt>
    <dgm:pt modelId="{D416AE1B-1EFF-4D48-875A-A1D0BCC95A01}" type="parTrans" cxnId="{86B6CBEC-F7E5-4189-B808-AAAFF0110210}">
      <dgm:prSet/>
      <dgm:spPr/>
      <dgm:t>
        <a:bodyPr/>
        <a:lstStyle/>
        <a:p>
          <a:endParaRPr lang="ru-RU"/>
        </a:p>
      </dgm:t>
    </dgm:pt>
    <dgm:pt modelId="{19FA6A6A-9198-47CE-BA63-4921AA2CD875}" type="sibTrans" cxnId="{86B6CBEC-F7E5-4189-B808-AAAFF0110210}">
      <dgm:prSet/>
      <dgm:spPr/>
      <dgm:t>
        <a:bodyPr/>
        <a:lstStyle/>
        <a:p>
          <a:endParaRPr lang="ru-RU"/>
        </a:p>
      </dgm:t>
    </dgm:pt>
    <dgm:pt modelId="{C99E05A3-BAF9-4AE2-8DBE-2F5EDA59C0FC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4000" b="1" dirty="0" smtClean="0"/>
            <a:t>руководители</a:t>
          </a:r>
          <a:endParaRPr lang="ru-RU" sz="4000" b="1" dirty="0"/>
        </a:p>
      </dgm:t>
    </dgm:pt>
    <dgm:pt modelId="{902B816C-4321-403A-AD50-1E5093E9F4E0}" type="parTrans" cxnId="{541E926F-D4F5-42D4-BD21-E807990D7146}">
      <dgm:prSet/>
      <dgm:spPr/>
      <dgm:t>
        <a:bodyPr/>
        <a:lstStyle/>
        <a:p>
          <a:endParaRPr lang="ru-RU"/>
        </a:p>
      </dgm:t>
    </dgm:pt>
    <dgm:pt modelId="{D6F8DB4C-6B38-4288-8A12-8C556B50F645}" type="sibTrans" cxnId="{541E926F-D4F5-42D4-BD21-E807990D7146}">
      <dgm:prSet/>
      <dgm:spPr/>
      <dgm:t>
        <a:bodyPr/>
        <a:lstStyle/>
        <a:p>
          <a:endParaRPr lang="ru-RU"/>
        </a:p>
      </dgm:t>
    </dgm:pt>
    <dgm:pt modelId="{6AF8780E-92A7-4416-81A9-30104880A141}" type="pres">
      <dgm:prSet presAssocID="{D00BEB3C-9DF4-43AE-B6AF-9ABC69C9B4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00F1B2-F7D1-42C5-A1CA-8D7F6EA9A8E4}" type="pres">
      <dgm:prSet presAssocID="{442E3550-8F9D-4983-8EB3-1F7416E8C0C2}" presName="composite" presStyleCnt="0"/>
      <dgm:spPr/>
    </dgm:pt>
    <dgm:pt modelId="{FE32EC91-90CF-4C3C-A594-E366348F40AD}" type="pres">
      <dgm:prSet presAssocID="{442E3550-8F9D-4983-8EB3-1F7416E8C0C2}" presName="parentText" presStyleLbl="alignNode1" presStyleIdx="0" presStyleCnt="3" custLinFactNeighborY="-1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0A8598-B3E4-42AD-B895-F48C6852F883}" type="pres">
      <dgm:prSet presAssocID="{442E3550-8F9D-4983-8EB3-1F7416E8C0C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80F67-10F4-4FC5-91A6-323412AB1FB0}" type="pres">
      <dgm:prSet presAssocID="{34E750B8-F092-4A80-9AD5-E0226D4A3940}" presName="sp" presStyleCnt="0"/>
      <dgm:spPr/>
    </dgm:pt>
    <dgm:pt modelId="{F7275F2F-84DC-40E5-A5E8-A6CBB422A6B2}" type="pres">
      <dgm:prSet presAssocID="{976C2742-2E76-4D6C-ABB6-8FC8D98FD9E8}" presName="composite" presStyleCnt="0"/>
      <dgm:spPr/>
    </dgm:pt>
    <dgm:pt modelId="{853CAE2E-2234-4A35-9E16-915CA50DE178}" type="pres">
      <dgm:prSet presAssocID="{976C2742-2E76-4D6C-ABB6-8FC8D98FD9E8}" presName="parentText" presStyleLbl="alignNode1" presStyleIdx="1" presStyleCnt="3" custLinFactNeighborX="-1105" custLinFactNeighborY="-26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E6255-4DDC-4E8A-9CD1-60A36CDB205D}" type="pres">
      <dgm:prSet presAssocID="{976C2742-2E76-4D6C-ABB6-8FC8D98FD9E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9DF13-10F2-4CF9-890B-954EACEF381E}" type="pres">
      <dgm:prSet presAssocID="{68C28155-EA71-4C61-AB11-DC6ECFCF423E}" presName="sp" presStyleCnt="0"/>
      <dgm:spPr/>
    </dgm:pt>
    <dgm:pt modelId="{152BF456-FE78-4D8B-A18C-4CB18D05C1D3}" type="pres">
      <dgm:prSet presAssocID="{05CA7820-68DB-4961-9336-40A040645E62}" presName="composite" presStyleCnt="0"/>
      <dgm:spPr/>
    </dgm:pt>
    <dgm:pt modelId="{1DBAFDCC-A104-43FD-9A58-E4B5ED0696A7}" type="pres">
      <dgm:prSet presAssocID="{05CA7820-68DB-4961-9336-40A040645E62}" presName="parentText" presStyleLbl="alignNode1" presStyleIdx="2" presStyleCnt="3" custLinFactNeighborY="8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24BEF6-11AC-46CD-87F9-F8CB2BF5F6AF}" type="pres">
      <dgm:prSet presAssocID="{05CA7820-68DB-4961-9336-40A040645E6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965248-3340-4D60-BB66-BD8B28705FEE}" type="presOf" srcId="{C99E05A3-BAF9-4AE2-8DBE-2F5EDA59C0FC}" destId="{2724BEF6-11AC-46CD-87F9-F8CB2BF5F6AF}" srcOrd="0" destOrd="0" presId="urn:microsoft.com/office/officeart/2005/8/layout/chevron2"/>
    <dgm:cxn modelId="{F6D90E0C-AD0D-4D02-ADDC-4BA16ED3D356}" srcId="{D00BEB3C-9DF4-43AE-B6AF-9ABC69C9B498}" destId="{442E3550-8F9D-4983-8EB3-1F7416E8C0C2}" srcOrd="0" destOrd="0" parTransId="{1651B8DE-65A5-4ED3-853A-922156C8731D}" sibTransId="{34E750B8-F092-4A80-9AD5-E0226D4A3940}"/>
    <dgm:cxn modelId="{C9F925F9-65CA-42AC-AAFE-F48E445F2E1C}" type="presOf" srcId="{05CA7820-68DB-4961-9336-40A040645E62}" destId="{1DBAFDCC-A104-43FD-9A58-E4B5ED0696A7}" srcOrd="0" destOrd="0" presId="urn:microsoft.com/office/officeart/2005/8/layout/chevron2"/>
    <dgm:cxn modelId="{ACFF9FC7-21A2-4FCB-835B-8852A4A7B9E8}" type="presOf" srcId="{D00BEB3C-9DF4-43AE-B6AF-9ABC69C9B498}" destId="{6AF8780E-92A7-4416-81A9-30104880A141}" srcOrd="0" destOrd="0" presId="urn:microsoft.com/office/officeart/2005/8/layout/chevron2"/>
    <dgm:cxn modelId="{4EA1A9AD-8A72-4A56-B521-98EEAC440D12}" type="presOf" srcId="{976C2742-2E76-4D6C-ABB6-8FC8D98FD9E8}" destId="{853CAE2E-2234-4A35-9E16-915CA50DE178}" srcOrd="0" destOrd="0" presId="urn:microsoft.com/office/officeart/2005/8/layout/chevron2"/>
    <dgm:cxn modelId="{562BBBB8-B5A9-44F7-A596-DB6BFF8C40AD}" srcId="{976C2742-2E76-4D6C-ABB6-8FC8D98FD9E8}" destId="{59AEF8BF-ADA9-407B-A719-6E013E63866B}" srcOrd="0" destOrd="0" parTransId="{9760D109-3377-47D0-90E9-98A087004175}" sibTransId="{3210B92E-0608-4B80-8947-21F2DEF69E52}"/>
    <dgm:cxn modelId="{541E926F-D4F5-42D4-BD21-E807990D7146}" srcId="{05CA7820-68DB-4961-9336-40A040645E62}" destId="{C99E05A3-BAF9-4AE2-8DBE-2F5EDA59C0FC}" srcOrd="0" destOrd="0" parTransId="{902B816C-4321-403A-AD50-1E5093E9F4E0}" sibTransId="{D6F8DB4C-6B38-4288-8A12-8C556B50F645}"/>
    <dgm:cxn modelId="{86B6CBEC-F7E5-4189-B808-AAAFF0110210}" srcId="{D00BEB3C-9DF4-43AE-B6AF-9ABC69C9B498}" destId="{05CA7820-68DB-4961-9336-40A040645E62}" srcOrd="2" destOrd="0" parTransId="{D416AE1B-1EFF-4D48-875A-A1D0BCC95A01}" sibTransId="{19FA6A6A-9198-47CE-BA63-4921AA2CD875}"/>
    <dgm:cxn modelId="{4CF90672-F53F-4A16-821C-FF3499E97E4C}" srcId="{D00BEB3C-9DF4-43AE-B6AF-9ABC69C9B498}" destId="{976C2742-2E76-4D6C-ABB6-8FC8D98FD9E8}" srcOrd="1" destOrd="0" parTransId="{5EAACCAD-084D-4ABA-BD8C-BD08F039D9AC}" sibTransId="{68C28155-EA71-4C61-AB11-DC6ECFCF423E}"/>
    <dgm:cxn modelId="{2A27497C-E86F-4054-948E-A0B8790C88FE}" type="presOf" srcId="{442E3550-8F9D-4983-8EB3-1F7416E8C0C2}" destId="{FE32EC91-90CF-4C3C-A594-E366348F40AD}" srcOrd="0" destOrd="0" presId="urn:microsoft.com/office/officeart/2005/8/layout/chevron2"/>
    <dgm:cxn modelId="{D598F2D8-F5B8-488F-9642-941D591A6254}" type="presOf" srcId="{59AEF8BF-ADA9-407B-A719-6E013E63866B}" destId="{490E6255-4DDC-4E8A-9CD1-60A36CDB205D}" srcOrd="0" destOrd="0" presId="urn:microsoft.com/office/officeart/2005/8/layout/chevron2"/>
    <dgm:cxn modelId="{3D1FD34E-7539-4962-A839-687F6736DF92}" srcId="{442E3550-8F9D-4983-8EB3-1F7416E8C0C2}" destId="{62622433-70BF-4E43-96FD-BC7CCA39A80C}" srcOrd="0" destOrd="0" parTransId="{58ED8420-9C4C-48D4-98BF-F1E2F32AEF7A}" sibTransId="{A67E2596-BCF1-4051-9940-C9FA34F77F01}"/>
    <dgm:cxn modelId="{E56928F9-B131-4859-9CB7-063204D2DB0A}" type="presOf" srcId="{62622433-70BF-4E43-96FD-BC7CCA39A80C}" destId="{2D0A8598-B3E4-42AD-B895-F48C6852F883}" srcOrd="0" destOrd="0" presId="urn:microsoft.com/office/officeart/2005/8/layout/chevron2"/>
    <dgm:cxn modelId="{6DFDD9AC-BC1C-4BC9-94FC-2B50AB25FB4E}" type="presParOf" srcId="{6AF8780E-92A7-4416-81A9-30104880A141}" destId="{4000F1B2-F7D1-42C5-A1CA-8D7F6EA9A8E4}" srcOrd="0" destOrd="0" presId="urn:microsoft.com/office/officeart/2005/8/layout/chevron2"/>
    <dgm:cxn modelId="{52C7283B-A4F1-4357-B581-6F401FD2B2E3}" type="presParOf" srcId="{4000F1B2-F7D1-42C5-A1CA-8D7F6EA9A8E4}" destId="{FE32EC91-90CF-4C3C-A594-E366348F40AD}" srcOrd="0" destOrd="0" presId="urn:microsoft.com/office/officeart/2005/8/layout/chevron2"/>
    <dgm:cxn modelId="{ADFF2229-FEB2-458B-8E39-AD909E4DF019}" type="presParOf" srcId="{4000F1B2-F7D1-42C5-A1CA-8D7F6EA9A8E4}" destId="{2D0A8598-B3E4-42AD-B895-F48C6852F883}" srcOrd="1" destOrd="0" presId="urn:microsoft.com/office/officeart/2005/8/layout/chevron2"/>
    <dgm:cxn modelId="{095EE7BC-4505-42C7-AAE3-1ECE7BFD44B5}" type="presParOf" srcId="{6AF8780E-92A7-4416-81A9-30104880A141}" destId="{92780F67-10F4-4FC5-91A6-323412AB1FB0}" srcOrd="1" destOrd="0" presId="urn:microsoft.com/office/officeart/2005/8/layout/chevron2"/>
    <dgm:cxn modelId="{13D90133-3D63-4D7C-ACB3-E43C2CB9F3E7}" type="presParOf" srcId="{6AF8780E-92A7-4416-81A9-30104880A141}" destId="{F7275F2F-84DC-40E5-A5E8-A6CBB422A6B2}" srcOrd="2" destOrd="0" presId="urn:microsoft.com/office/officeart/2005/8/layout/chevron2"/>
    <dgm:cxn modelId="{B3BECEB7-0FE5-4892-9852-4AA7EDA3434A}" type="presParOf" srcId="{F7275F2F-84DC-40E5-A5E8-A6CBB422A6B2}" destId="{853CAE2E-2234-4A35-9E16-915CA50DE178}" srcOrd="0" destOrd="0" presId="urn:microsoft.com/office/officeart/2005/8/layout/chevron2"/>
    <dgm:cxn modelId="{565D2E3A-1B44-4188-895D-AB9D259655F9}" type="presParOf" srcId="{F7275F2F-84DC-40E5-A5E8-A6CBB422A6B2}" destId="{490E6255-4DDC-4E8A-9CD1-60A36CDB205D}" srcOrd="1" destOrd="0" presId="urn:microsoft.com/office/officeart/2005/8/layout/chevron2"/>
    <dgm:cxn modelId="{020CA913-4CE9-44F4-BAC0-6B29A652CB96}" type="presParOf" srcId="{6AF8780E-92A7-4416-81A9-30104880A141}" destId="{67C9DF13-10F2-4CF9-890B-954EACEF381E}" srcOrd="3" destOrd="0" presId="urn:microsoft.com/office/officeart/2005/8/layout/chevron2"/>
    <dgm:cxn modelId="{DA13E6A5-798B-4916-B71A-65123AC8BE0F}" type="presParOf" srcId="{6AF8780E-92A7-4416-81A9-30104880A141}" destId="{152BF456-FE78-4D8B-A18C-4CB18D05C1D3}" srcOrd="4" destOrd="0" presId="urn:microsoft.com/office/officeart/2005/8/layout/chevron2"/>
    <dgm:cxn modelId="{4919EEC9-7492-4F5F-B231-0E39C7AC8650}" type="presParOf" srcId="{152BF456-FE78-4D8B-A18C-4CB18D05C1D3}" destId="{1DBAFDCC-A104-43FD-9A58-E4B5ED0696A7}" srcOrd="0" destOrd="0" presId="urn:microsoft.com/office/officeart/2005/8/layout/chevron2"/>
    <dgm:cxn modelId="{1D196104-A1E5-4A60-8134-0023215294DE}" type="presParOf" srcId="{152BF456-FE78-4D8B-A18C-4CB18D05C1D3}" destId="{2724BEF6-11AC-46CD-87F9-F8CB2BF5F6AF}" srcOrd="1" destOrd="0" presId="urn:microsoft.com/office/officeart/2005/8/layout/chevron2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32EC91-90CF-4C3C-A594-E366348F40AD}">
      <dsp:nvSpPr>
        <dsp:cNvPr id="0" name=""/>
        <dsp:cNvSpPr/>
      </dsp:nvSpPr>
      <dsp:spPr>
        <a:xfrm rot="5400000">
          <a:off x="-205743" y="205743"/>
          <a:ext cx="1371621" cy="960135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accent6">
                  <a:lumMod val="50000"/>
                </a:schemeClr>
              </a:solidFill>
            </a:rPr>
            <a:t>1.</a:t>
          </a:r>
          <a:endParaRPr lang="ru-RU" sz="4400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-205743" y="205743"/>
        <a:ext cx="1371621" cy="960135"/>
      </dsp:txXfrm>
    </dsp:sp>
    <dsp:sp modelId="{2D0A8598-B3E4-42AD-B895-F48C6852F883}">
      <dsp:nvSpPr>
        <dsp:cNvPr id="0" name=""/>
        <dsp:cNvSpPr/>
      </dsp:nvSpPr>
      <dsp:spPr>
        <a:xfrm rot="5400000">
          <a:off x="3897821" y="-2961745"/>
          <a:ext cx="892023" cy="681551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Разработка методики</a:t>
          </a:r>
          <a:endParaRPr lang="ru-RU" sz="4000" b="1" kern="1200" dirty="0"/>
        </a:p>
      </dsp:txBody>
      <dsp:txXfrm rot="5400000">
        <a:off x="3897821" y="-2961745"/>
        <a:ext cx="892023" cy="6815513"/>
      </dsp:txXfrm>
    </dsp:sp>
    <dsp:sp modelId="{853CAE2E-2234-4A35-9E16-915CA50DE178}">
      <dsp:nvSpPr>
        <dsp:cNvPr id="0" name=""/>
        <dsp:cNvSpPr/>
      </dsp:nvSpPr>
      <dsp:spPr>
        <a:xfrm rot="5400000">
          <a:off x="-205743" y="1345255"/>
          <a:ext cx="1371621" cy="960135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6">
                  <a:lumMod val="50000"/>
                </a:schemeClr>
              </a:solidFill>
            </a:rPr>
            <a:t>2.</a:t>
          </a:r>
          <a:endParaRPr lang="ru-RU" sz="4000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-205743" y="1345255"/>
        <a:ext cx="1371621" cy="960135"/>
      </dsp:txXfrm>
    </dsp:sp>
    <dsp:sp modelId="{490E6255-4DDC-4E8A-9CD1-60A36CDB205D}">
      <dsp:nvSpPr>
        <dsp:cNvPr id="0" name=""/>
        <dsp:cNvSpPr/>
      </dsp:nvSpPr>
      <dsp:spPr>
        <a:xfrm rot="5400000">
          <a:off x="3922115" y="-1785653"/>
          <a:ext cx="891554" cy="681551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Систематизация методики</a:t>
          </a:r>
          <a:endParaRPr lang="ru-RU" sz="4000" b="1" kern="1200" dirty="0"/>
        </a:p>
      </dsp:txBody>
      <dsp:txXfrm rot="5400000">
        <a:off x="3922115" y="-1785653"/>
        <a:ext cx="891554" cy="6815513"/>
      </dsp:txXfrm>
    </dsp:sp>
    <dsp:sp modelId="{1DBAFDCC-A104-43FD-9A58-E4B5ED0696A7}">
      <dsp:nvSpPr>
        <dsp:cNvPr id="0" name=""/>
        <dsp:cNvSpPr/>
      </dsp:nvSpPr>
      <dsp:spPr>
        <a:xfrm rot="5400000">
          <a:off x="-205743" y="2558396"/>
          <a:ext cx="1371621" cy="960135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6">
                  <a:lumMod val="50000"/>
                </a:schemeClr>
              </a:solidFill>
            </a:rPr>
            <a:t>3.</a:t>
          </a:r>
          <a:endParaRPr lang="ru-RU" sz="4000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-205743" y="2558396"/>
        <a:ext cx="1371621" cy="960135"/>
      </dsp:txXfrm>
    </dsp:sp>
    <dsp:sp modelId="{2724BEF6-11AC-46CD-87F9-F8CB2BF5F6AF}">
      <dsp:nvSpPr>
        <dsp:cNvPr id="0" name=""/>
        <dsp:cNvSpPr/>
      </dsp:nvSpPr>
      <dsp:spPr>
        <a:xfrm rot="5400000">
          <a:off x="3922115" y="-611318"/>
          <a:ext cx="891554" cy="681551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Распространение методики</a:t>
          </a:r>
          <a:endParaRPr lang="ru-RU" sz="4000" b="1" kern="1200" dirty="0"/>
        </a:p>
      </dsp:txBody>
      <dsp:txXfrm rot="5400000">
        <a:off x="3922115" y="-611318"/>
        <a:ext cx="891554" cy="68155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32EC91-90CF-4C3C-A594-E366348F40AD}">
      <dsp:nvSpPr>
        <dsp:cNvPr id="0" name=""/>
        <dsp:cNvSpPr/>
      </dsp:nvSpPr>
      <dsp:spPr>
        <a:xfrm rot="5400000">
          <a:off x="-205743" y="205743"/>
          <a:ext cx="1371621" cy="960135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accent6">
                  <a:lumMod val="50000"/>
                </a:schemeClr>
              </a:solidFill>
            </a:rPr>
            <a:t>1.</a:t>
          </a:r>
          <a:endParaRPr lang="ru-RU" sz="4400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-205743" y="205743"/>
        <a:ext cx="1371621" cy="960135"/>
      </dsp:txXfrm>
    </dsp:sp>
    <dsp:sp modelId="{2D0A8598-B3E4-42AD-B895-F48C6852F883}">
      <dsp:nvSpPr>
        <dsp:cNvPr id="0" name=""/>
        <dsp:cNvSpPr/>
      </dsp:nvSpPr>
      <dsp:spPr>
        <a:xfrm rot="5400000">
          <a:off x="3921880" y="-2959753"/>
          <a:ext cx="892023" cy="681551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методисты</a:t>
          </a:r>
          <a:endParaRPr lang="ru-RU" sz="4000" b="1" kern="1200" dirty="0"/>
        </a:p>
      </dsp:txBody>
      <dsp:txXfrm rot="5400000">
        <a:off x="3921880" y="-2959753"/>
        <a:ext cx="892023" cy="6815513"/>
      </dsp:txXfrm>
    </dsp:sp>
    <dsp:sp modelId="{853CAE2E-2234-4A35-9E16-915CA50DE178}">
      <dsp:nvSpPr>
        <dsp:cNvPr id="0" name=""/>
        <dsp:cNvSpPr/>
      </dsp:nvSpPr>
      <dsp:spPr>
        <a:xfrm rot="5400000">
          <a:off x="-205743" y="1345255"/>
          <a:ext cx="1371621" cy="960135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6">
                  <a:lumMod val="50000"/>
                </a:schemeClr>
              </a:solidFill>
            </a:rPr>
            <a:t>2.</a:t>
          </a:r>
          <a:endParaRPr lang="ru-RU" sz="4000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-205743" y="1345255"/>
        <a:ext cx="1371621" cy="960135"/>
      </dsp:txXfrm>
    </dsp:sp>
    <dsp:sp modelId="{490E6255-4DDC-4E8A-9CD1-60A36CDB205D}">
      <dsp:nvSpPr>
        <dsp:cNvPr id="0" name=""/>
        <dsp:cNvSpPr/>
      </dsp:nvSpPr>
      <dsp:spPr>
        <a:xfrm rot="5400000">
          <a:off x="3922115" y="-1785653"/>
          <a:ext cx="891554" cy="681551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педагоги</a:t>
          </a:r>
          <a:endParaRPr lang="ru-RU" sz="4000" b="1" kern="1200" dirty="0"/>
        </a:p>
      </dsp:txBody>
      <dsp:txXfrm rot="5400000">
        <a:off x="3922115" y="-1785653"/>
        <a:ext cx="891554" cy="6815513"/>
      </dsp:txXfrm>
    </dsp:sp>
    <dsp:sp modelId="{1DBAFDCC-A104-43FD-9A58-E4B5ED0696A7}">
      <dsp:nvSpPr>
        <dsp:cNvPr id="0" name=""/>
        <dsp:cNvSpPr/>
      </dsp:nvSpPr>
      <dsp:spPr>
        <a:xfrm rot="5400000">
          <a:off x="-205743" y="2558396"/>
          <a:ext cx="1371621" cy="960135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accent6">
                  <a:lumMod val="50000"/>
                </a:schemeClr>
              </a:solidFill>
            </a:rPr>
            <a:t>3.</a:t>
          </a:r>
          <a:endParaRPr lang="ru-RU" sz="4000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-205743" y="2558396"/>
        <a:ext cx="1371621" cy="960135"/>
      </dsp:txXfrm>
    </dsp:sp>
    <dsp:sp modelId="{2724BEF6-11AC-46CD-87F9-F8CB2BF5F6AF}">
      <dsp:nvSpPr>
        <dsp:cNvPr id="0" name=""/>
        <dsp:cNvSpPr/>
      </dsp:nvSpPr>
      <dsp:spPr>
        <a:xfrm rot="5400000">
          <a:off x="3922115" y="-611318"/>
          <a:ext cx="891554" cy="6815513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/>
            <a:t>руководители</a:t>
          </a:r>
          <a:endParaRPr lang="ru-RU" sz="4000" b="1" kern="1200" dirty="0"/>
        </a:p>
      </dsp:txBody>
      <dsp:txXfrm rot="5400000">
        <a:off x="3922115" y="-611318"/>
        <a:ext cx="891554" cy="681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6C7E-395B-484E-BE98-398F7FD43ADB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B777-29AD-455B-AEAF-5F875D9355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14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137E-07FE-41CE-8194-8AA298EFDBA4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5102-71BE-4B30-B340-3B342DE4F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881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016" y="139985"/>
            <a:ext cx="3203848" cy="15683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54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794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09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75353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016" y="139984"/>
            <a:ext cx="3059832" cy="14978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949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0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17261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2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41223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2875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07504" y="27748"/>
            <a:ext cx="2195736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1243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0174"/>
            <a:ext cx="2160240" cy="10574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9758" y="20174"/>
            <a:ext cx="528746" cy="52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838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626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A793-EF42-4859-9AB7-2F3AECD50069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08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8208912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Формирование методического пространства региональной системы образования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>
                <a:solidFill>
                  <a:srgbClr val="23A730"/>
                </a:solidFill>
              </a:rPr>
              <a:t>Золотарева Ангелина Викторовна, ректор ГОАУ Ярославской области Институт развития образования, д.п.н., профессор,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794187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 smtClean="0">
                <a:latin typeface="Arial" charset="0"/>
                <a:cs typeface="Arial" charset="0"/>
              </a:rPr>
              <a:t>Формирование и поддержка деятельности педагогических и профессиональных сообществ, создаваемых в РСО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ru-RU" altLang="ru-RU" sz="2000" b="1" dirty="0" smtClean="0">
                <a:latin typeface="Arial" charset="0"/>
                <a:cs typeface="Arial" charset="0"/>
              </a:rPr>
              <a:t>Создание профессиональных педагогических объединений:</a:t>
            </a:r>
          </a:p>
          <a:p>
            <a:pPr lvl="1"/>
            <a:r>
              <a:rPr lang="ru-RU" altLang="ru-RU" sz="1600" b="1" dirty="0" smtClean="0">
                <a:latin typeface="Arial" charset="0"/>
                <a:cs typeface="Arial" charset="0"/>
              </a:rPr>
              <a:t>методических объединений по предметам, (41 объединение) ;</a:t>
            </a:r>
          </a:p>
          <a:p>
            <a:pPr lvl="1"/>
            <a:r>
              <a:rPr lang="ru-RU" altLang="ru-RU" sz="1600" b="1" dirty="0" smtClean="0">
                <a:latin typeface="Arial" charset="0"/>
                <a:cs typeface="Arial" charset="0"/>
              </a:rPr>
              <a:t>Ассоциация руководителей сельских школ;</a:t>
            </a:r>
          </a:p>
          <a:p>
            <a:pPr lvl="1"/>
            <a:r>
              <a:rPr lang="ru-RU" altLang="ru-RU" sz="1600" b="1" dirty="0" smtClean="0">
                <a:latin typeface="Arial" charset="0"/>
                <a:cs typeface="Arial" charset="0"/>
              </a:rPr>
              <a:t>Ассоциация </a:t>
            </a:r>
            <a:r>
              <a:rPr lang="ru-RU" sz="1600" b="1" dirty="0" smtClean="0"/>
              <a:t>учителей литературы и русского языка</a:t>
            </a:r>
            <a:r>
              <a:rPr lang="ru-RU" sz="1600" b="1" dirty="0" smtClean="0">
                <a:latin typeface="Arial" charset="0"/>
                <a:cs typeface="Arial" charset="0"/>
              </a:rPr>
              <a:t>;</a:t>
            </a:r>
          </a:p>
          <a:p>
            <a:pPr lvl="1"/>
            <a:r>
              <a:rPr lang="ru-RU" altLang="ru-RU" sz="1600" b="1" dirty="0" smtClean="0">
                <a:latin typeface="Arial" charset="0"/>
                <a:cs typeface="Arial" charset="0"/>
              </a:rPr>
              <a:t>Клуб молодых педагогов;</a:t>
            </a:r>
          </a:p>
          <a:p>
            <a:pPr lvl="1"/>
            <a:r>
              <a:rPr lang="ru-RU" sz="1600" b="1" dirty="0" smtClean="0"/>
              <a:t>Региональное отделение Всероссийского объединения учителей физической культуры </a:t>
            </a:r>
            <a:r>
              <a:rPr lang="ru-RU" altLang="ru-RU" sz="1600" b="1" dirty="0" smtClean="0">
                <a:latin typeface="Arial" charset="0"/>
                <a:cs typeface="Arial" charset="0"/>
              </a:rPr>
              <a:t>,  </a:t>
            </a:r>
          </a:p>
          <a:p>
            <a:pPr lvl="1"/>
            <a:r>
              <a:rPr lang="ru-RU" altLang="ru-RU" sz="1600" b="1" dirty="0" smtClean="0">
                <a:latin typeface="Arial" charset="0"/>
                <a:cs typeface="Arial" charset="0"/>
              </a:rPr>
              <a:t>И др.</a:t>
            </a:r>
          </a:p>
          <a:p>
            <a:r>
              <a:rPr lang="ru-RU" altLang="ru-RU" sz="2000" b="1" dirty="0" smtClean="0">
                <a:latin typeface="Arial" charset="0"/>
                <a:cs typeface="Arial" charset="0"/>
              </a:rPr>
              <a:t>Организация постоянно действующих лабораторий по актуальным проблемам развития образования (по проблемам сельской школы; школ, работающих в сложных социальных контекстах и др.)</a:t>
            </a:r>
          </a:p>
          <a:p>
            <a:r>
              <a:rPr lang="ru-RU" altLang="ru-RU" sz="2000" b="1" dirty="0" smtClean="0">
                <a:latin typeface="Arial" charset="0"/>
                <a:cs typeface="Arial" charset="0"/>
              </a:rPr>
              <a:t>Привлечение к деятельности профессиональных педагогических сообществ представителей научной общественности Ярославской области и других регионов России</a:t>
            </a:r>
          </a:p>
        </p:txBody>
      </p:sp>
    </p:spTree>
    <p:extLst>
      <p:ext uri="{BB962C8B-B14F-4D97-AF65-F5344CB8AC3E}">
        <p14:creationId xmlns:p14="http://schemas.microsoft.com/office/powerpoint/2010/main" xmlns="" val="573421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5273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Организация Форумов, конференций и других массовых событий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71338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Международный форум «Евразийский образовательный диалог» (2013, 2014, 2015 годы, около 1000 чел участников ежегодно);</a:t>
            </a:r>
          </a:p>
          <a:p>
            <a:r>
              <a:rPr lang="ru-RU" sz="2400" dirty="0" smtClean="0"/>
              <a:t>Международная Ярмарка социально-педагогических инноваций (г. Ростов Великий); </a:t>
            </a:r>
          </a:p>
          <a:p>
            <a:r>
              <a:rPr lang="ru-RU" sz="2400" dirty="0" smtClean="0"/>
              <a:t>Всероссийский Форум «Интеллектуальные лидеры России (2013, 2014 годы, более 700 участников);</a:t>
            </a:r>
          </a:p>
          <a:p>
            <a:r>
              <a:rPr lang="ru-RU" sz="2400" dirty="0" smtClean="0"/>
              <a:t>Всероссийский съезд педагогов дополнительного образования детей (2014 г, 700 чел. участников);</a:t>
            </a:r>
          </a:p>
          <a:p>
            <a:r>
              <a:rPr lang="ru-RU" sz="2400" dirty="0" smtClean="0"/>
              <a:t>И др.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5753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23A730"/>
                </a:solidFill>
              </a:rPr>
              <a:t>А.В. Золотарева</a:t>
            </a:r>
            <a:endParaRPr lang="en-US" sz="2400" b="1" dirty="0" smtClean="0">
              <a:solidFill>
                <a:srgbClr val="23A730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23A730"/>
                </a:solidFill>
              </a:rPr>
              <a:t>zolotareva@iro.yar.ru</a:t>
            </a:r>
            <a:endParaRPr lang="ru-RU" sz="2400" b="1" dirty="0">
              <a:solidFill>
                <a:srgbClr val="23A73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Сущность методической деятельности: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775649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Субъекты методической деятельности: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827584" y="1556792"/>
          <a:ext cx="7775649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424334"/>
            <a:ext cx="8676456" cy="156450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200" b="1" dirty="0"/>
              <a:t>Среда становится пространством, когда в ней организуется целенаправленная деятельность</a:t>
            </a:r>
            <a:r>
              <a:rPr lang="ru-RU" sz="3200" dirty="0"/>
              <a:t>.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76474"/>
            <a:ext cx="8676456" cy="4581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 smtClean="0"/>
              <a:t>Методическое </a:t>
            </a:r>
            <a:r>
              <a:rPr lang="ru-RU" sz="2400" b="1" dirty="0"/>
              <a:t>пространство – это педагогически целесообразно организованная среда, </a:t>
            </a:r>
            <a:r>
              <a:rPr lang="ru-RU" sz="2400" b="1" dirty="0" smtClean="0"/>
              <a:t>в которой созданы условия для целенаправленного  сопровождения деятельности педагогов, образовательных программ</a:t>
            </a:r>
            <a:r>
              <a:rPr lang="ru-RU" sz="2400" b="1" dirty="0"/>
              <a:t> </a:t>
            </a:r>
            <a:r>
              <a:rPr lang="ru-RU" sz="2400" b="1" dirty="0" smtClean="0"/>
              <a:t>и проектов. </a:t>
            </a:r>
            <a:endParaRPr lang="ru-RU" sz="2400" b="1" dirty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Основной </a:t>
            </a:r>
            <a:r>
              <a:rPr lang="ru-RU" sz="2400" b="1" dirty="0"/>
              <a:t>механизм создания </a:t>
            </a:r>
            <a:r>
              <a:rPr lang="ru-RU" sz="2400" b="1" dirty="0" smtClean="0"/>
              <a:t>методического  </a:t>
            </a:r>
            <a:r>
              <a:rPr lang="ru-RU" sz="2400" b="1" dirty="0"/>
              <a:t>пространства региона – организация взаимодействия учреждений, коллективов, педагогов, руководствующихся едиными </a:t>
            </a:r>
            <a:r>
              <a:rPr lang="ru-RU" sz="2400" b="1" dirty="0" smtClean="0"/>
              <a:t>методическими </a:t>
            </a:r>
            <a:r>
              <a:rPr lang="ru-RU" sz="2400" b="1" dirty="0"/>
              <a:t>задачами, принципами и подходами к образованию.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850187" cy="1223963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Методическое </a:t>
            </a:r>
            <a:r>
              <a:rPr lang="ru-RU" sz="2800" b="1" i="1" dirty="0"/>
              <a:t>пространство – система взаимосвязанных педагогических </a:t>
            </a:r>
            <a:r>
              <a:rPr lang="ru-RU" sz="2800" b="1" i="1" dirty="0" smtClean="0"/>
              <a:t>событий для педагогов</a:t>
            </a:r>
            <a:endParaRPr lang="ru-RU" sz="2800" b="1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8880"/>
            <a:ext cx="8208963" cy="4336083"/>
          </a:xfrm>
        </p:spPr>
        <p:txBody>
          <a:bodyPr/>
          <a:lstStyle/>
          <a:p>
            <a:pPr marL="0" algn="ctr">
              <a:spcBef>
                <a:spcPts val="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Основной механизм такого пространства – </a:t>
            </a:r>
          </a:p>
          <a:p>
            <a:pPr marL="0" algn="ctr">
              <a:spcBef>
                <a:spcPts val="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со-бытие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»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педагогов и методистов,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организация их совместной деятельности в двух вариантах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ru-RU" sz="2400" b="1" dirty="0" smtClean="0"/>
              <a:t>наличие ярких</a:t>
            </a:r>
            <a:r>
              <a:rPr lang="ru-RU" sz="2400" b="1" dirty="0"/>
              <a:t>, эмоционально насыщенных  незабываемых дел, которые значимы и привлекательны как для </a:t>
            </a:r>
            <a:r>
              <a:rPr lang="ru-RU" sz="2400" b="1" dirty="0" smtClean="0"/>
              <a:t>коллектива ОО, </a:t>
            </a:r>
            <a:r>
              <a:rPr lang="ru-RU" sz="2400" b="1" dirty="0"/>
              <a:t>так и для отдельной </a:t>
            </a:r>
            <a:r>
              <a:rPr lang="ru-RU" sz="2400" b="1" dirty="0" smtClean="0"/>
              <a:t>личности педагога;</a:t>
            </a:r>
            <a:endParaRPr lang="ru-RU" sz="2400" b="1" dirty="0"/>
          </a:p>
          <a:p>
            <a:pPr>
              <a:lnSpc>
                <a:spcPct val="90000"/>
              </a:lnSpc>
            </a:pPr>
            <a:r>
              <a:rPr lang="ru-RU" sz="2400" b="1" dirty="0"/>
              <a:t>способ совместного бытия, совместного проживания </a:t>
            </a:r>
            <a:r>
              <a:rPr lang="ru-RU" sz="2400" b="1" dirty="0" smtClean="0"/>
              <a:t>педагогов и методистов </a:t>
            </a:r>
            <a:r>
              <a:rPr lang="ru-RU" sz="2400" b="1" dirty="0"/>
              <a:t>на основе сотрудничества, сотворчества, диалога, который базируется на общих ценностях, позволяет достигать общую цель и т.д.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8208838" cy="1223963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Методическое пространство – </a:t>
            </a:r>
            <a:r>
              <a:rPr lang="ru-RU" sz="2800" b="1" i="1" dirty="0"/>
              <a:t>совокупность </a:t>
            </a:r>
            <a:r>
              <a:rPr lang="ru-RU" sz="2800" b="1" i="1" dirty="0" smtClean="0"/>
              <a:t>программ методического сопровождения кадров, событий и др.</a:t>
            </a:r>
            <a:endParaRPr lang="ru-RU" sz="2800" b="1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492895"/>
            <a:ext cx="7913688" cy="403172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dirty="0"/>
              <a:t>рассматривается как совокупность многоуровневых </a:t>
            </a:r>
            <a:r>
              <a:rPr lang="ru-RU" b="1" dirty="0" smtClean="0"/>
              <a:t>программ методического сопровождения, </a:t>
            </a:r>
            <a:r>
              <a:rPr lang="ru-RU" b="1" dirty="0"/>
              <a:t>удовлетворяющих </a:t>
            </a:r>
            <a:r>
              <a:rPr lang="ru-RU" b="1" dirty="0" smtClean="0"/>
              <a:t>профессиональные </a:t>
            </a:r>
            <a:r>
              <a:rPr lang="ru-RU" b="1" dirty="0"/>
              <a:t>запросы </a:t>
            </a:r>
            <a:r>
              <a:rPr lang="ru-RU" b="1" dirty="0" smtClean="0"/>
              <a:t>педагогов в </a:t>
            </a:r>
            <a:r>
              <a:rPr lang="ru-RU" b="1" dirty="0"/>
              <a:t>рамках образовательного пространства региона </a:t>
            </a:r>
          </a:p>
          <a:p>
            <a:pPr>
              <a:lnSpc>
                <a:spcPct val="80000"/>
              </a:lnSpc>
              <a:buNone/>
            </a:pP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Факторы развития </a:t>
            </a:r>
            <a:r>
              <a:rPr lang="ru-RU" sz="3200" b="1" dirty="0" smtClean="0"/>
              <a:t>методического пространства региона</a:t>
            </a:r>
            <a:endParaRPr lang="ru-RU" sz="3200" b="1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35273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/>
              <a:t>нормативные</a:t>
            </a:r>
            <a:r>
              <a:rPr lang="ru-RU" sz="2400" dirty="0"/>
              <a:t> (создание нормативно-правовой базы </a:t>
            </a:r>
            <a:r>
              <a:rPr lang="ru-RU" sz="2400" dirty="0" smtClean="0"/>
              <a:t>методического сопровождения развития образования </a:t>
            </a:r>
            <a:r>
              <a:rPr lang="ru-RU" sz="2400" dirty="0"/>
              <a:t>в </a:t>
            </a:r>
            <a:r>
              <a:rPr lang="ru-RU" sz="2400" dirty="0" smtClean="0"/>
              <a:t>регионе); 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b="1" dirty="0"/>
              <a:t>материальные</a:t>
            </a:r>
            <a:r>
              <a:rPr lang="ru-RU" sz="2400" dirty="0"/>
              <a:t> </a:t>
            </a:r>
            <a:r>
              <a:rPr lang="ru-RU" sz="2400" dirty="0" smtClean="0"/>
              <a:t>(обновление </a:t>
            </a:r>
            <a:r>
              <a:rPr lang="ru-RU" sz="2400" dirty="0"/>
              <a:t>материально-технической базы </a:t>
            </a:r>
            <a:r>
              <a:rPr lang="ru-RU" sz="2400" dirty="0" smtClean="0"/>
              <a:t>образования для решения новых методических задач); 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кадровые </a:t>
            </a:r>
            <a:r>
              <a:rPr lang="ru-RU" sz="2400" dirty="0"/>
              <a:t>(подготовка, переподготовка и повышение квалификации кадров по вопросам </a:t>
            </a:r>
            <a:r>
              <a:rPr lang="ru-RU" sz="2400" dirty="0" smtClean="0"/>
              <a:t>методической деятельности); 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информационные</a:t>
            </a:r>
            <a:r>
              <a:rPr lang="ru-RU" sz="2400" dirty="0" smtClean="0"/>
              <a:t> (создание методических каталогов, информационных баз, банков порталов, сайтов и т.д.).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Направления обновления методического пространства ЯО</a:t>
            </a:r>
            <a:endParaRPr lang="ru-RU" b="1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824"/>
            <a:ext cx="8964488" cy="4464496"/>
          </a:xfrm>
        </p:spPr>
        <p:txBody>
          <a:bodyPr/>
          <a:lstStyle/>
          <a:p>
            <a:pPr lvl="1"/>
            <a:r>
              <a:rPr lang="ru-RU" sz="1600" dirty="0" smtClean="0"/>
              <a:t>Создание информационного портала «Ярославская область – пространство  образовательных возможностей» как интерактивной карты образовательных программ и проектов субъектов образовательной деятельности региона; </a:t>
            </a:r>
          </a:p>
          <a:p>
            <a:pPr lvl="1"/>
            <a:r>
              <a:rPr lang="ru-RU" sz="1600" dirty="0" smtClean="0"/>
              <a:t>Разработка нормативно-правовой базы партнерских взаимоотношений; обеспечение субъектной позиции всех социальных партнеров; </a:t>
            </a:r>
          </a:p>
          <a:p>
            <a:pPr lvl="1"/>
            <a:r>
              <a:rPr lang="ru-RU" sz="1600" dirty="0" smtClean="0"/>
              <a:t>Создание условий для коммуникаций и общественных связей в региональной системе образования;</a:t>
            </a:r>
          </a:p>
          <a:p>
            <a:pPr lvl="1"/>
            <a:r>
              <a:rPr lang="ru-RU" sz="1600" dirty="0" smtClean="0"/>
              <a:t>Создание совместных с вузами лабораторий по проблемам развития региональной системы образования; </a:t>
            </a:r>
          </a:p>
          <a:p>
            <a:pPr lvl="1"/>
            <a:r>
              <a:rPr lang="ru-RU" sz="1600" dirty="0" smtClean="0"/>
              <a:t>Создание института </a:t>
            </a:r>
            <a:r>
              <a:rPr lang="ru-RU" sz="1600" dirty="0" err="1" smtClean="0"/>
              <a:t>педагогов-проектных</a:t>
            </a:r>
            <a:r>
              <a:rPr lang="ru-RU" sz="1600" dirty="0" smtClean="0"/>
              <a:t> менеджеров, экспертного сообщества и партнеров;</a:t>
            </a:r>
          </a:p>
          <a:p>
            <a:pPr lvl="1"/>
            <a:r>
              <a:rPr lang="ru-RU" sz="1600" dirty="0" smtClean="0"/>
              <a:t>Осуществление совместного проектирования образовательной деятельности в сфере подготовки специалиста; социального партнерства между всеми участниками образовательного пространства региона.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052736"/>
          </a:xfrm>
        </p:spPr>
        <p:txBody>
          <a:bodyPr>
            <a:noAutofit/>
          </a:bodyPr>
          <a:lstStyle/>
          <a:p>
            <a:r>
              <a:rPr lang="ru-RU" altLang="ru-RU" sz="32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Научно-методическое сопровождение инновационных  практик в сфере образования</a:t>
            </a:r>
            <a:r>
              <a:rPr lang="ru-RU" altLang="ru-RU" sz="2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br>
              <a:rPr lang="ru-RU" altLang="ru-RU" sz="2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82453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Сопровождение региональных ресурсных центров – РРЦ</a:t>
            </a:r>
          </a:p>
          <a:p>
            <a:pPr lvl="1"/>
            <a:r>
              <a:rPr lang="ru-RU" sz="2000" b="1" dirty="0" smtClean="0"/>
              <a:t>На базе ИРО – 7 РРЦ; взаимодействуем с 8 РРЦ на базе ГОУ ЯО и всеми муниципальными РЦ ;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Сопровождение региональных инновационных площадок – РИП</a:t>
            </a:r>
          </a:p>
          <a:p>
            <a:pPr lvl="1"/>
            <a:r>
              <a:rPr lang="ru-RU" sz="2000" b="1" dirty="0" smtClean="0"/>
              <a:t>участвуют 108  образовательных организаций  РСО, создано 33 РИП 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Создание региональных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стажировочных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площадок (СП) на базе образовательных организаций РСО</a:t>
            </a:r>
          </a:p>
          <a:p>
            <a:pPr lvl="1"/>
            <a:r>
              <a:rPr lang="ru-RU" sz="2000" b="1" dirty="0" smtClean="0"/>
              <a:t>2014 г – 4 СП;2015 г. – 5 СП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ru-RU" sz="2400" b="1" dirty="0" smtClean="0">
                <a:latin typeface="Arial" charset="0"/>
                <a:cs typeface="Arial" charset="0"/>
              </a:rPr>
              <a:t>Создание института региональных экспертов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370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574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Формирование методического пространства региональной системы образования   Золотарева Ангелина Викторовна, ректор ГОАУ Ярославской области Институт развития образования, д.п.н., профессор,</vt:lpstr>
      <vt:lpstr>Сущность методической деятельности:</vt:lpstr>
      <vt:lpstr>Субъекты методической деятельности:</vt:lpstr>
      <vt:lpstr>Среда становится пространством, когда в ней организуется целенаправленная деятельность.</vt:lpstr>
      <vt:lpstr>Методическое пространство – система взаимосвязанных педагогических событий для педагогов</vt:lpstr>
      <vt:lpstr>Методическое пространство – совокупность программ методического сопровождения кадров, событий и др.</vt:lpstr>
      <vt:lpstr>Факторы развития методического пространства региона</vt:lpstr>
      <vt:lpstr>Направления обновления методического пространства ЯО</vt:lpstr>
      <vt:lpstr>Научно-методическое сопровождение инновационных  практик в сфере образования  </vt:lpstr>
      <vt:lpstr>Формирование и поддержка деятельности педагогических и профессиональных сообществ, создаваемых в РСО</vt:lpstr>
      <vt:lpstr>Организация Форумов, конференций и других массовых событий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Хозяин</cp:lastModifiedBy>
  <cp:revision>148</cp:revision>
  <dcterms:created xsi:type="dcterms:W3CDTF">2015-05-19T06:32:44Z</dcterms:created>
  <dcterms:modified xsi:type="dcterms:W3CDTF">2015-09-09T19:27:21Z</dcterms:modified>
</cp:coreProperties>
</file>