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8"/>
  </p:notesMasterIdLst>
  <p:sldIdLst>
    <p:sldId id="256" r:id="rId2"/>
    <p:sldId id="280" r:id="rId3"/>
    <p:sldId id="279" r:id="rId4"/>
    <p:sldId id="283" r:id="rId5"/>
    <p:sldId id="281" r:id="rId6"/>
    <p:sldId id="28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53" autoAdjust="0"/>
  </p:normalViewPr>
  <p:slideViewPr>
    <p:cSldViewPr>
      <p:cViewPr>
        <p:scale>
          <a:sx n="70" d="100"/>
          <a:sy n="70" d="100"/>
        </p:scale>
        <p:origin x="-153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5A9FD-AEB9-4CCF-ADF8-25A90FDCB13D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15939-50CB-43A1-BDF8-089FC9E5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333CC3-CD92-46E6-804C-528077F4500E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3195786"/>
          </a:xfrm>
        </p:spPr>
        <p:txBody>
          <a:bodyPr>
            <a:noAutofit/>
          </a:bodyPr>
          <a:lstStyle/>
          <a:p>
            <a:r>
              <a:rPr lang="ru-RU" dirty="0"/>
              <a:t>Общественный совет при департаменте образования субъекта РФ и возможности осуществления возложенных на него функций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400800" cy="17526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Сорокин Александр Борисович</a:t>
            </a:r>
            <a:r>
              <a:rPr lang="ru-RU" sz="2800" dirty="0">
                <a:solidFill>
                  <a:schemeClr val="tx1"/>
                </a:solidFill>
              </a:rPr>
              <a:t>, председатель </a:t>
            </a:r>
            <a:r>
              <a:rPr lang="ru-RU" sz="2800" dirty="0" smtClean="0">
                <a:solidFill>
                  <a:schemeClr val="tx1"/>
                </a:solidFill>
              </a:rPr>
              <a:t>Общественного </a:t>
            </a:r>
            <a:r>
              <a:rPr lang="ru-RU" sz="2800" dirty="0">
                <a:solidFill>
                  <a:schemeClr val="tx1"/>
                </a:solidFill>
              </a:rPr>
              <a:t>совета при Департаменте образования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740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&amp;Kcy;&amp;acy;&amp;fcy;&amp;iecy;&amp;dcy;&amp;rcy;&amp;acy; &amp;Rcy;&amp;iecy;&amp;kcy;&amp;lcy;&amp;acy;&amp;mcy;&amp;ycy; &amp;icy; &amp;Scy;&amp;vcy;&amp;yacy;&amp;zcy;&amp;iecy;&amp;jcy; &amp;scy; &amp;ocy;&amp;bcy;&amp;shchcy;&amp;iecy;&amp;scy;&amp;tcy;&amp;vcy;&amp;iecy;&amp;ncy;&amp;ncy;&amp;ocy;&amp;scy;&amp;tcy;&amp;softcy;&amp;yucy; &amp;Gcy;&amp;Ucy;&amp;Ucy; V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27239" y="1091645"/>
            <a:ext cx="4601633" cy="345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&amp;Pcy;&amp;lcy;&amp;acy;&amp;ncy;&amp;icy;&amp;rcy;&amp;ucy;&amp;iecy;&amp;tcy;&amp;scy;&amp;yacy; &amp;pcy;&amp;rcy;&amp;icy;&amp;ncy;&amp;yacy;&amp;tcy;&amp;icy;&amp;iecy; &amp;zcy;&amp;acy;&amp;kcy;&amp;ocy;&amp;ncy;&amp;acy; &amp;ocy;&amp;bcy; &amp;ocy;&amp;bcy;&amp;shchcy;&amp;iecy;&amp;scy;&amp;tcy;&amp;vcy;&amp;iecy;&amp;ncy;&amp;ncy;&amp;ocy;&amp;mcy; &amp;ucy;&amp;chcy;&amp;acy;&amp;scy;&amp;tcy;&amp;icy;&amp;icy;: &amp;Ocy;&amp;bcy;&amp;shchcy;&amp;iecy;&amp;scy;&amp;tcy;&amp;vcy;&amp;ocy;, 6 &amp;fcy;&amp;iecy;&amp;vcy;&amp;rcy;&amp;acy;&amp;lcy;&amp;yacy; 20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5753"/>
            <a:ext cx="3240360" cy="223224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3639924" y="234887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Общественный совет</a:t>
            </a:r>
            <a:endParaRPr lang="ru-RU" sz="2400" b="1" dirty="0"/>
          </a:p>
        </p:txBody>
      </p:sp>
      <p:pic>
        <p:nvPicPr>
          <p:cNvPr id="1026" name="Picture 2" descr="&amp;Ncy;&amp;iecy;&amp;zcy;&amp;acy;&amp;vcy;&amp;icy;&amp;scy;&amp;icy;&amp;mcy;&amp;acy;&amp;yacy; &amp;ecy;&amp;kcy;&amp;scy;&amp;pcy;&amp;iecy;&amp;rcy;&amp;tcy;&amp;icy;&amp;zcy;&amp;acy; &amp;icy; &amp;ocy;&amp;tscy;&amp;iecy;&amp;ncy;&amp;kcy;&amp;acy;: &amp;Ucy;&amp;scy;&amp;lcy;&amp;ucy;&amp;gcy;&amp;icy; &amp;vcy; &amp;rcy;&amp;acy;&amp;zcy;&amp;dcy;&amp;iecy;&amp;lcy;&amp;iecy; &amp;Ucy;&amp;scy;&amp;lcy;&amp;ucy;&amp;gcy;&amp;icy; &amp;pcy;&amp;ocy; &amp;lcy;&amp;ucy;&amp;chcy;&amp;shcy;&amp;iecy;&amp;jcy; &amp;tscy;&amp;iecy;&amp;ncy;&amp;iecy;, &amp;vcy; &amp;pcy;&amp;rcy;&amp;ocy;&amp;dcy;&amp;acy;&amp;zhcy;&amp;iecy; &amp;ncy;&amp;iecy;&amp;zcy;&amp;acy;&amp;vcy;&amp;icy;&amp;scy;&amp;icy;&amp;mcy;&amp;acy;&amp;yacy; &amp;ecy;&amp;kcy;&amp;scy;&amp;pcy;&amp;iecy;&amp;rcy;&amp;tcy;&amp;icy;&amp;zcy;&amp;acy; &amp;icy; &amp;ocy;&amp;tscy;&amp;iecy;&amp;ncy;&amp;kcy;&amp;acy; &amp;scy; &amp;kcy;&amp;ocy;&amp;mcy;&amp;mcy;&amp;iecy;&amp;ncy;&amp;tcy;&amp;acy;&amp;rcy;&amp;icy;&amp;ya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51966" y="4402381"/>
            <a:ext cx="3348372" cy="169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&amp;Acy;&amp;Scy;&amp;Bcy;&amp;Kcy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08" y="5058259"/>
            <a:ext cx="3808147" cy="179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трелка вниз 15"/>
          <p:cNvSpPr/>
          <p:nvPr/>
        </p:nvSpPr>
        <p:spPr>
          <a:xfrm rot="2095257">
            <a:off x="1544167" y="3289032"/>
            <a:ext cx="648072" cy="12657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504020" y="3875249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9027592">
            <a:off x="6867219" y="3378433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9848" y="260648"/>
            <a:ext cx="8496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Общественный совет- орган управления, экспертной оценки </a:t>
            </a:r>
          </a:p>
          <a:p>
            <a:pPr algn="ctr"/>
            <a:r>
              <a:rPr lang="ru-RU" sz="2400" b="1" dirty="0" smtClean="0"/>
              <a:t>или общественного контроля?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9560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6591" y="836712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Качество управленческих </a:t>
            </a:r>
            <a:r>
              <a:rPr lang="ru-RU" sz="4000" b="1" dirty="0" smtClean="0"/>
              <a:t>решений</a:t>
            </a:r>
            <a:r>
              <a:rPr lang="ru-RU" sz="4000" b="1" dirty="0"/>
              <a:t>, выносимых на Общественный совет</a:t>
            </a:r>
            <a:endParaRPr lang="ru-RU" sz="4000" b="1" dirty="0"/>
          </a:p>
        </p:txBody>
      </p:sp>
      <p:pic>
        <p:nvPicPr>
          <p:cNvPr id="6" name="Picture 14" descr="ANd9GcRFI7pcJdIWBlRNSxkcSA2SMtRuTOtnna1IpFum2tJ1lAUu4Rgw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96952"/>
            <a:ext cx="3960440" cy="270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im2-tub-ru.yandex.net/i?id=508c1781a32a7e552688b82df7e9cf87-35-1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1728192" cy="207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1-tub-ru.yandex.net/i?id=cec1012b95d8a60f5230b7f865bf9789-85-1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086" y="3284984"/>
            <a:ext cx="2228354" cy="223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476672"/>
            <a:ext cx="547260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Мотивация членов </a:t>
            </a:r>
            <a:r>
              <a:rPr lang="ru-RU" sz="4400" b="1" dirty="0"/>
              <a:t>О</a:t>
            </a:r>
            <a:r>
              <a:rPr lang="ru-RU" sz="4400" b="1" dirty="0" smtClean="0"/>
              <a:t>бщественного </a:t>
            </a:r>
            <a:r>
              <a:rPr lang="ru-RU" sz="4400" b="1" dirty="0"/>
              <a:t>совета</a:t>
            </a:r>
            <a:endParaRPr lang="ru-RU" sz="4400" b="1" dirty="0"/>
          </a:p>
        </p:txBody>
      </p:sp>
      <p:pic>
        <p:nvPicPr>
          <p:cNvPr id="2050" name="Picture 2" descr="http://www.krasfun.ru/images/2012/9/685f8_1347421334_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6856229" cy="384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66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79519"/>
            <a:ext cx="60486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Мотивация департамента образования выносить решения на  Общественный совет</a:t>
            </a:r>
            <a:endParaRPr lang="ru-RU" sz="4000" b="1" dirty="0"/>
          </a:p>
        </p:txBody>
      </p:sp>
      <p:pic>
        <p:nvPicPr>
          <p:cNvPr id="3076" name="Picture 4" descr="http://img1.liveinternet.ru/images/attach/c/4/81/287/81287165_13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77749"/>
            <a:ext cx="5472608" cy="367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75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844824"/>
            <a:ext cx="66967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Взаимодействие Общественного совета и департамента образования, в </a:t>
            </a:r>
            <a:r>
              <a:rPr lang="ru-RU" sz="4000" b="1" dirty="0" err="1"/>
              <a:t>т.ч</a:t>
            </a:r>
            <a:r>
              <a:rPr lang="ru-RU" sz="4000" b="1" dirty="0"/>
              <a:t>. работа между заседаниями Совета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971755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2285</TotalTime>
  <Words>76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Общественный совет при департаменте образования субъекта РФ и возможности осуществления возложенных на него функций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подходах к оценке деятельности организационных форм  государственно-общественного управления образованием</dc:title>
  <dc:creator>Пользователь</dc:creator>
  <cp:lastModifiedBy>Владимир Анатольевич Мокшеев</cp:lastModifiedBy>
  <cp:revision>97</cp:revision>
  <dcterms:created xsi:type="dcterms:W3CDTF">2015-03-13T13:18:00Z</dcterms:created>
  <dcterms:modified xsi:type="dcterms:W3CDTF">2015-03-17T07:10:01Z</dcterms:modified>
</cp:coreProperties>
</file>