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894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A4C18-3A5C-499D-9FEC-75C7514A1CEC}" type="datetimeFigureOut">
              <a:rPr lang="ru-RU" smtClean="0"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3C42-D68D-4EF2-BEE6-C84851DC5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1704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A4C18-3A5C-499D-9FEC-75C7514A1CEC}" type="datetimeFigureOut">
              <a:rPr lang="ru-RU" smtClean="0"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3C42-D68D-4EF2-BEE6-C84851DC5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876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A4C18-3A5C-499D-9FEC-75C7514A1CEC}" type="datetimeFigureOut">
              <a:rPr lang="ru-RU" smtClean="0"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3C42-D68D-4EF2-BEE6-C84851DC5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7545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A4C18-3A5C-499D-9FEC-75C7514A1CEC}" type="datetimeFigureOut">
              <a:rPr lang="ru-RU" smtClean="0"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3C42-D68D-4EF2-BEE6-C84851DC5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448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A4C18-3A5C-499D-9FEC-75C7514A1CEC}" type="datetimeFigureOut">
              <a:rPr lang="ru-RU" smtClean="0"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3C42-D68D-4EF2-BEE6-C84851DC5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532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A4C18-3A5C-499D-9FEC-75C7514A1CEC}" type="datetimeFigureOut">
              <a:rPr lang="ru-RU" smtClean="0"/>
              <a:t>02.04.2015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3C42-D68D-4EF2-BEE6-C84851DC5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681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A4C18-3A5C-499D-9FEC-75C7514A1CEC}" type="datetimeFigureOut">
              <a:rPr lang="ru-RU" smtClean="0"/>
              <a:t>02.04.2015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3C42-D68D-4EF2-BEE6-C84851DC5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3507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A4C18-3A5C-499D-9FEC-75C7514A1CEC}" type="datetimeFigureOut">
              <a:rPr lang="ru-RU" smtClean="0"/>
              <a:t>02.04.2015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3C42-D68D-4EF2-BEE6-C84851DC5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5192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A4C18-3A5C-499D-9FEC-75C7514A1CEC}" type="datetimeFigureOut">
              <a:rPr lang="ru-RU" smtClean="0"/>
              <a:t>02.04.2015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3C42-D68D-4EF2-BEE6-C84851DC5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2121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A4C18-3A5C-499D-9FEC-75C7514A1CEC}" type="datetimeFigureOut">
              <a:rPr lang="ru-RU" smtClean="0"/>
              <a:t>02.04.2015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3C42-D68D-4EF2-BEE6-C84851DC5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335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A4C18-3A5C-499D-9FEC-75C7514A1CEC}" type="datetimeFigureOut">
              <a:rPr lang="ru-RU" smtClean="0"/>
              <a:t>02.04.2015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83C42-D68D-4EF2-BEE6-C84851DC5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72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A4C18-3A5C-499D-9FEC-75C7514A1CEC}" type="datetimeFigureOut">
              <a:rPr lang="ru-RU" smtClean="0"/>
              <a:t>02.04.2015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83C42-D68D-4EF2-BEE6-C84851DC5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370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51130" y="548680"/>
            <a:ext cx="6153318" cy="144016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Городской общественный совет по развитию МСО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365406"/>
            <a:ext cx="7848872" cy="394391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- это коллегиальный орган общественного участия в управлении муниципальной системой образования на территории города Ярославля, созданный для обеспечения роста влияния местного сообщества на доступность качественного общего, дошкольного и дополнительного образования, повышения эффективности МСО, её открытости для общественности.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8380" y="332656"/>
            <a:ext cx="2032750" cy="203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790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Круг вопросов, интересующих родителей.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1844824"/>
            <a:ext cx="784887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Качество образования</a:t>
            </a:r>
          </a:p>
          <a:p>
            <a:pPr marL="457200" indent="-457200">
              <a:buFontTx/>
              <a:buChar char="-"/>
            </a:pP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Качество питания</a:t>
            </a:r>
          </a:p>
          <a:p>
            <a:pPr marL="457200" indent="-457200">
              <a:buFontTx/>
              <a:buChar char="-"/>
            </a:pP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Ремонт школ</a:t>
            </a:r>
          </a:p>
          <a:p>
            <a:pPr marL="457200" indent="-457200">
              <a:buFontTx/>
              <a:buChar char="-"/>
            </a:pP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Целесообразность создания управляющих советов ОУ</a:t>
            </a:r>
          </a:p>
          <a:p>
            <a:pPr marL="457200" indent="-457200">
              <a:buFontTx/>
              <a:buChar char="-"/>
            </a:pP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Информация об изменениях в системе образования</a:t>
            </a:r>
          </a:p>
          <a:p>
            <a:pPr marL="457200" indent="-457200">
              <a:buFontTx/>
              <a:buChar char="-"/>
            </a:pPr>
            <a:endParaRPr lang="ru-RU" sz="28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024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800200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Родительские конференции, обучения членов управляющих советов, дискуссии со старшеклассниками и конкурсы –это ежегодные мероприятия совета.</a:t>
            </a:r>
            <a:endParaRPr lang="ru-RU" sz="3200" dirty="0">
              <a:solidFill>
                <a:srgbClr val="00206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5576" y="2132856"/>
            <a:ext cx="2880320" cy="216024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36096" y="2132856"/>
            <a:ext cx="2851301" cy="213847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15480" y="4412998"/>
            <a:ext cx="2952328" cy="221424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88024" y="4441095"/>
            <a:ext cx="2832484" cy="212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411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002060"/>
                </a:solidFill>
              </a:rPr>
              <a:t>Благодаря социальным партнёрам и волонтёрам состоялись несколько успешных проектов.</a:t>
            </a:r>
            <a:endParaRPr lang="ru-RU" sz="3600" dirty="0">
              <a:solidFill>
                <a:srgbClr val="00206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1560" y="2168286"/>
            <a:ext cx="2859832" cy="429394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23928" y="2604413"/>
            <a:ext cx="4572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121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2060"/>
                </a:solidFill>
              </a:rPr>
              <a:t>Статистика Яндекса и группы </a:t>
            </a:r>
            <a:r>
              <a:rPr lang="ru-RU" sz="3600" dirty="0" err="1" smtClean="0">
                <a:solidFill>
                  <a:srgbClr val="002060"/>
                </a:solidFill>
              </a:rPr>
              <a:t>вКонтакте</a:t>
            </a:r>
            <a:r>
              <a:rPr lang="ru-RU" sz="3600" dirty="0" smtClean="0">
                <a:solidFill>
                  <a:srgbClr val="002060"/>
                </a:solidFill>
              </a:rPr>
              <a:t>.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484784"/>
            <a:ext cx="835292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«Стать членом управляющего совета школы»- </a:t>
            </a:r>
            <a:r>
              <a:rPr lang="ru-RU" sz="2400" dirty="0" smtClean="0">
                <a:solidFill>
                  <a:srgbClr val="002060"/>
                </a:solidFill>
              </a:rPr>
              <a:t>3 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запроса по области /02.2015/</a:t>
            </a:r>
          </a:p>
          <a:p>
            <a:pPr marL="285750" indent="-285750">
              <a:buFontTx/>
              <a:buChar char="-"/>
            </a:pP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 «управляющий совет образовательного учреждения» - </a:t>
            </a:r>
            <a:r>
              <a:rPr lang="ru-RU" sz="2400" dirty="0">
                <a:solidFill>
                  <a:srgbClr val="002060"/>
                </a:solidFill>
              </a:rPr>
              <a:t>68 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запросов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по Ярославской области и </a:t>
            </a:r>
            <a:r>
              <a:rPr lang="ru-RU" sz="2400" dirty="0">
                <a:solidFill>
                  <a:srgbClr val="002060"/>
                </a:solidFill>
              </a:rPr>
              <a:t>5 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по городу 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Ярославлю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/02.2015/</a:t>
            </a:r>
          </a:p>
          <a:p>
            <a:pPr marL="285750" indent="-285750">
              <a:buFontTx/>
              <a:buChar char="-"/>
            </a:pP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1560" y="3534318"/>
            <a:ext cx="1905000" cy="142875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224338" y="3894564"/>
            <a:ext cx="33719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Georgia" pitchFamily="18" charset="0"/>
              </a:rPr>
              <a:t>vk.com/club32738040</a:t>
            </a:r>
            <a:endParaRPr lang="ru-RU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11560" y="5039796"/>
            <a:ext cx="79928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Georgia" pitchFamily="18" charset="0"/>
              </a:rPr>
              <a:t>География посещения : 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США, Германия, Беларусь, Украина, Болгария, Армения. </a:t>
            </a:r>
            <a:r>
              <a:rPr lang="ru-RU" sz="2400" dirty="0" smtClean="0">
                <a:solidFill>
                  <a:srgbClr val="002060"/>
                </a:solidFill>
                <a:latin typeface="Georgia" pitchFamily="18" charset="0"/>
              </a:rPr>
              <a:t> </a:t>
            </a:r>
            <a:endParaRPr lang="ru-RU" sz="2400" dirty="0">
              <a:solidFill>
                <a:srgbClr val="00206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3792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157</Words>
  <Application>Microsoft Office PowerPoint</Application>
  <PresentationFormat>Экран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Городской общественный совет по развитию МСО</vt:lpstr>
      <vt:lpstr>Круг вопросов, интересующих родителей.</vt:lpstr>
      <vt:lpstr>Родительские конференции, обучения членов управляющих советов, дискуссии со старшеклассниками и конкурсы –это ежегодные мероприятия совета.</vt:lpstr>
      <vt:lpstr>Благодаря социальным партнёрам и волонтёрам состоялись несколько успешных проектов.</vt:lpstr>
      <vt:lpstr>Статистика Яндекса и группы вКонтакте.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Городской общественный совет по развитию МСО</dc:title>
  <dc:creator>dub</dc:creator>
  <cp:lastModifiedBy>Светлана Юрьевна Белянчева</cp:lastModifiedBy>
  <cp:revision>13</cp:revision>
  <dcterms:created xsi:type="dcterms:W3CDTF">2015-03-12T10:16:37Z</dcterms:created>
  <dcterms:modified xsi:type="dcterms:W3CDTF">2015-04-02T11:45:24Z</dcterms:modified>
</cp:coreProperties>
</file>