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4" r:id="rId9"/>
    <p:sldId id="263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A4AAE93-E8B3-4A5B-8283-5845E51DFEAA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24FD22D-20CE-4E78-8253-6129D5563A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658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12FCE26-9A93-41A2-8DF6-194C960E5682}" type="slidenum">
              <a:rPr lang="ru-RU" altLang="ru-RU"/>
              <a:pPr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338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EB96004-C254-4666-A053-F4FA0227FB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557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130DE-E97E-4780-8A8D-34143020F2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190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26E2E-B83A-48AE-9E22-2FABF04535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650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070D2-EAC6-42FA-AC9A-0022E0AC47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328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0229C8-3CFD-47B5-8D88-E51C049295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824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5CCD39-80B1-4A93-83FF-53B6C49B53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17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6748E-8D0A-4F6B-9566-4156DCD493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455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35F982-2CD7-401B-9F81-F7781E508F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321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813AE-84FF-4FD6-ACCC-B7946A917B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185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1B0985-F22C-4707-B079-ED9A1CE86B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376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27C87-6FA6-4CFC-AED3-220C3E47A6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620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kumimoji="1" lang="ru-RU" altLang="ru-RU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kumimoji="1" lang="ru-RU" altLang="ru-RU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kumimoji="1" lang="ru-RU" altLang="ru-RU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kumimoji="1" lang="ru-RU" altLang="ru-RU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kumimoji="1" lang="ru-RU" altLang="ru-RU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kumimoji="1" lang="ru-RU" altLang="ru-RU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kumimoji="1" lang="ru-RU" altLang="ru-RU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27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27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E54BCDC-C4CF-45F7-AF27-EDC2354FBE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Субъектно-ориентированный социальный проект как способ реализации ФГОС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ru-RU" altLang="ru-RU" smtClean="0"/>
              <a:t>Пешкова А.В., к.п.н., </a:t>
            </a:r>
          </a:p>
          <a:p>
            <a:pPr algn="r" eaLnBrk="1" hangingPunct="1"/>
            <a:r>
              <a:rPr lang="ru-RU" altLang="ru-RU" smtClean="0"/>
              <a:t>доцент кафедры ЕМД </a:t>
            </a:r>
          </a:p>
          <a:p>
            <a:pPr algn="r" eaLnBrk="1" hangingPunct="1"/>
            <a:r>
              <a:rPr lang="ru-RU" altLang="ru-RU" smtClean="0"/>
              <a:t>ГОАУ ЯО ИРО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Общешкольный проект «70-летие со дня Победы в ВОВ»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420938"/>
            <a:ext cx="7772400" cy="41148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МОУ СОШ №3, г. Углич;</a:t>
            </a:r>
          </a:p>
          <a:p>
            <a:pPr eaLnBrk="1" hangingPunct="1"/>
            <a:r>
              <a:rPr lang="ru-RU" altLang="ru-RU" sz="2800" smtClean="0"/>
              <a:t>Формы и методы работы: запуск проекта на уроках, посещение музеев, уроки в библиотеке, встречи с ветеранами, викторины, митинги, классные часы;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Личность – это субъект деятельности, производящий новый материальный или духовный продукт. Произвести такой новый продукт – это значит осуществить акт творчества. Поэтому понятия «личность» и «творчество» неразделимы.</a:t>
            </a:r>
          </a:p>
          <a:p>
            <a:pPr algn="r">
              <a:buFont typeface="Wingdings" pitchFamily="2" charset="2"/>
              <a:buNone/>
            </a:pPr>
            <a:r>
              <a:rPr lang="ru-RU" altLang="ru-RU" smtClean="0"/>
              <a:t>В.В. Давыдов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zh-CN" smtClean="0"/>
              <a:t>Человек живет рядом </a:t>
            </a:r>
            <a:endParaRPr lang="ru-RU" altLang="ru-RU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МОУ СОШ 6 г. Рыбинск;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zh-CN" sz="2400" smtClean="0"/>
              <a:t>Формы и методы работы:  портфолио, минипроекты, эссе, проекты индивидуальные, проекты в малых группах, участие в социальных акциях, благотворительных концертах, оформлении школьной газеты;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zh-CN" sz="2400" smtClean="0"/>
              <a:t>Мотивация – через ленту проектов;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zh-CN" sz="2400" smtClean="0"/>
              <a:t>Очные мероприятия: </a:t>
            </a:r>
          </a:p>
          <a:p>
            <a:pPr lvl="1" eaLnBrk="1" hangingPunct="1">
              <a:lnSpc>
                <a:spcPct val="80000"/>
              </a:lnSpc>
            </a:pPr>
            <a:r>
              <a:rPr lang="ru-RU" altLang="zh-CN" sz="2000" smtClean="0"/>
              <a:t>Фестиваль «Туристенок»; </a:t>
            </a:r>
          </a:p>
          <a:p>
            <a:pPr lvl="1" eaLnBrk="1" hangingPunct="1">
              <a:lnSpc>
                <a:spcPct val="80000"/>
              </a:lnSpc>
            </a:pPr>
            <a:r>
              <a:rPr lang="ru-RU" altLang="zh-CN" sz="2000" smtClean="0"/>
              <a:t>Фестиваль проектов;</a:t>
            </a:r>
          </a:p>
          <a:p>
            <a:pPr lvl="1" eaLnBrk="1" hangingPunct="1">
              <a:lnSpc>
                <a:spcPct val="80000"/>
              </a:lnSpc>
            </a:pPr>
            <a:r>
              <a:rPr lang="ru-RU" altLang="zh-CN" sz="2000" smtClean="0"/>
              <a:t>Концерт ко дню пожилого человека в школе и в доме престарелых;</a:t>
            </a:r>
          </a:p>
          <a:p>
            <a:pPr lvl="1" eaLnBrk="1" hangingPunct="1">
              <a:lnSpc>
                <a:spcPct val="80000"/>
              </a:lnSpc>
            </a:pPr>
            <a:r>
              <a:rPr lang="ru-RU" altLang="zh-CN" sz="2000" smtClean="0"/>
              <a:t>Концерт ко дню Матери;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Экспозиция «Бессмертный полк»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МОУ СОШ №1 г. Рыбинск;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zh-CN" sz="2400" smtClean="0"/>
              <a:t>Формы и методы работы:  портфолио, минипроекты, эссе, проекты индивидуальные, проекты в малых группах, участие в социальных акциях, благотворительных концертах, оформлении школьной газеты;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zh-CN" sz="2400" smtClean="0"/>
              <a:t>Мотивация – идея – от ребенка;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zh-CN" sz="2400" smtClean="0"/>
              <a:t>Очные мероприятия: </a:t>
            </a:r>
          </a:p>
          <a:p>
            <a:pPr lvl="1" eaLnBrk="1" hangingPunct="1">
              <a:lnSpc>
                <a:spcPct val="80000"/>
              </a:lnSpc>
            </a:pPr>
            <a:r>
              <a:rPr lang="ru-RU" altLang="zh-CN" sz="2000" smtClean="0"/>
              <a:t>Презентация с обобщением всех материалов проекта;</a:t>
            </a:r>
          </a:p>
          <a:p>
            <a:pPr lvl="1" eaLnBrk="1" hangingPunct="1">
              <a:lnSpc>
                <a:spcPct val="80000"/>
              </a:lnSpc>
            </a:pPr>
            <a:r>
              <a:rPr lang="ru-RU" altLang="zh-CN" sz="2000" smtClean="0"/>
              <a:t>Экскурсия;</a:t>
            </a:r>
          </a:p>
          <a:p>
            <a:pPr lvl="1" eaLnBrk="1" hangingPunct="1">
              <a:lnSpc>
                <a:spcPct val="80000"/>
              </a:lnSpc>
            </a:pPr>
            <a:r>
              <a:rPr lang="ru-RU" altLang="zh-CN" sz="2000" smtClean="0"/>
              <a:t>Сотрудничество со школьной газетой  «Всё О’К»;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Фестиваль науки и творчества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МОУ СОШ №32, г. Рыбинск;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zh-CN" sz="2800" smtClean="0"/>
              <a:t>Формы и методы работы: </a:t>
            </a:r>
            <a:r>
              <a:rPr lang="ru-RU" altLang="ru-RU" sz="2800" smtClean="0"/>
              <a:t>Работа с площадками, предметная деятельность (искусство);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zh-CN" sz="2800" smtClean="0"/>
              <a:t>Мотивация – через встречу групп;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zh-CN" sz="2800" smtClean="0"/>
              <a:t>Очные мероприятия: 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zh-CN" sz="2400" smtClean="0"/>
              <a:t>Реализация деятельности;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zh-CN" sz="2400" smtClean="0"/>
              <a:t>Мастер – классы;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/>
              <a:t>Ролевая игра «Рыцарский турнир», творческая площадка общешкольного проекта «Фестиваль науки и творчества»</a:t>
            </a:r>
            <a:r>
              <a:rPr lang="ru-RU" altLang="ru-RU" sz="4000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СОШ 32, г. Рыбинск;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Формы и методы работы: работа с инициативными группами и со стажерами;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Очные мероприятия: игра</a:t>
            </a:r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Проект «Наши герои</a:t>
            </a:r>
            <a:r>
              <a:rPr lang="ru-RU" altLang="ru-RU" smtClean="0"/>
              <a:t>»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СОШ 7, г. Тутаев;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Формы и методы работы: образовательные экскурсии, акции и конкурсы событий, «Вахта памяти», событийной декаде «Юбилей ВОВ»;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Очные мероприятия: </a:t>
            </a:r>
          </a:p>
          <a:p>
            <a:pPr lvl="1" eaLnBrk="1" hangingPunct="1">
              <a:lnSpc>
                <a:spcPct val="80000"/>
              </a:lnSpc>
            </a:pPr>
            <a:r>
              <a:rPr lang="ru-RU" altLang="ru-RU" sz="2400" smtClean="0"/>
              <a:t>районное мероприятие – защита замыслов проектов актива старшеклассников «Наш Бессмертный полк», «Вдохнем жизнь в любимые дворы!»;</a:t>
            </a:r>
          </a:p>
          <a:p>
            <a:pPr lvl="1" eaLnBrk="1" hangingPunct="1">
              <a:lnSpc>
                <a:spcPct val="80000"/>
              </a:lnSpc>
            </a:pPr>
            <a:r>
              <a:rPr lang="ru-RU" altLang="ru-RU" sz="2400" smtClean="0"/>
              <a:t>образовательные события – локальные проекты «Чаепитие по-Романовски» (начальная школа) и «День православной культуры» (пятые классы школы)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Образовательно-тематический день, посвящённый Дню Полиции</a:t>
            </a:r>
            <a:endParaRPr lang="ru-RU" altLang="ru-RU" sz="4000" smtClean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239713" y="2205038"/>
            <a:ext cx="8709025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СОШ 4 г. Тутаев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Формы работы творческих площадок: </a:t>
            </a:r>
          </a:p>
          <a:p>
            <a:pPr lvl="1"/>
            <a:r>
              <a:rPr lang="ru-RU" altLang="ru-RU" sz="2400" smtClean="0"/>
              <a:t>Конкурс рисунков и стихов; </a:t>
            </a:r>
          </a:p>
          <a:p>
            <a:pPr lvl="1"/>
            <a:r>
              <a:rPr lang="ru-RU" altLang="ru-RU" sz="2400" smtClean="0"/>
              <a:t>Газет;</a:t>
            </a:r>
          </a:p>
          <a:p>
            <a:pPr lvl="1"/>
            <a:r>
              <a:rPr lang="ru-RU" altLang="ru-RU" sz="2400" smtClean="0"/>
              <a:t>Проведение экскурсий в зале боевой славы;</a:t>
            </a:r>
          </a:p>
          <a:p>
            <a:pPr lvl="1"/>
            <a:r>
              <a:rPr lang="ru-RU" altLang="ru-RU" sz="2400" smtClean="0"/>
              <a:t>Подготовка игры по станциям различной правовой направленности для учащихся других ОУ;</a:t>
            </a:r>
          </a:p>
          <a:p>
            <a:pPr lvl="1"/>
            <a:r>
              <a:rPr lang="ru-RU" altLang="ru-RU" sz="2400" smtClean="0"/>
              <a:t>Участие в подготовке торжественной линейки;</a:t>
            </a:r>
          </a:p>
          <a:p>
            <a:pPr lvl="1"/>
            <a:r>
              <a:rPr lang="ru-RU" altLang="ru-RU" sz="2400" smtClean="0"/>
              <a:t>Приглашение социальных партнёров (представители  ОВД, ГАИ, КДНиЗП) и учащимися других школ района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Муниципальная инновационная площадка «Центр допрофессиональных проб»</a:t>
            </a:r>
            <a:endParaRPr lang="ru-RU" altLang="ru-RU" sz="3200" smtClean="0"/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755650" y="2420938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Центр «Созвездие» совместно с РГАТУ имени А.П. Соловьева и ПУ-41</a:t>
            </a:r>
            <a:endParaRPr lang="en-US" altLang="ru-RU" sz="24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Формы и методы работы:</a:t>
            </a:r>
          </a:p>
          <a:p>
            <a:pPr lvl="1"/>
            <a:r>
              <a:rPr lang="ru-RU" altLang="ru-RU" sz="2400" smtClean="0"/>
              <a:t>«Ярмарка профпроб»;</a:t>
            </a:r>
          </a:p>
          <a:p>
            <a:pPr lvl="1"/>
            <a:r>
              <a:rPr lang="ru-RU" altLang="ru-RU" sz="2400" smtClean="0"/>
              <a:t>Выполнение индивидуального образовательного маршрута;</a:t>
            </a:r>
          </a:p>
          <a:p>
            <a:pPr lvl="1"/>
            <a:r>
              <a:rPr lang="ru-RU" altLang="ru-RU" sz="2400" smtClean="0"/>
              <a:t>Защита зачётной работы;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Уровень вовлеченности: каждый учащийся реализует свой образовательный маршрут</a:t>
            </a:r>
            <a:endParaRPr lang="en-US" altLang="ru-RU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183</TotalTime>
  <Words>526</Words>
  <Application>Microsoft Office PowerPoint</Application>
  <PresentationFormat>Экран (4:3)</PresentationFormat>
  <Paragraphs>60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Tahoma</vt:lpstr>
      <vt:lpstr>Arial</vt:lpstr>
      <vt:lpstr>Wingdings</vt:lpstr>
      <vt:lpstr>Calibri</vt:lpstr>
      <vt:lpstr>Times New Roman</vt:lpstr>
      <vt:lpstr>Палитра</vt:lpstr>
      <vt:lpstr>Субъектно-ориентированный социальный проект как способ реализации ФГОС</vt:lpstr>
      <vt:lpstr>Презентация PowerPoint</vt:lpstr>
      <vt:lpstr>Человек живет рядом </vt:lpstr>
      <vt:lpstr>Экспозиция «Бессмертный полк»</vt:lpstr>
      <vt:lpstr>Фестиваль науки и творчества</vt:lpstr>
      <vt:lpstr>Ролевая игра «Рыцарский турнир», творческая площадка общешкольного проекта «Фестиваль науки и творчества» </vt:lpstr>
      <vt:lpstr>Проект «Наши герои»</vt:lpstr>
      <vt:lpstr>Образовательно-тематический день, посвящённый Дню Полиции</vt:lpstr>
      <vt:lpstr>Муниципальная инновационная площадка «Центр допрофессиональных проб»</vt:lpstr>
      <vt:lpstr>Общешкольный проект «70-летие со дня Победы в ВОВ»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Проекты СОПП 2015 года</dc:title>
  <dc:creator>AS</dc:creator>
  <cp:lastModifiedBy>Светлана Юрьевна Белянчева</cp:lastModifiedBy>
  <cp:revision>22</cp:revision>
  <dcterms:created xsi:type="dcterms:W3CDTF">2015-12-02T16:59:18Z</dcterms:created>
  <dcterms:modified xsi:type="dcterms:W3CDTF">2015-12-30T08:05:42Z</dcterms:modified>
</cp:coreProperties>
</file>