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1" r:id="rId3"/>
    <p:sldId id="257" r:id="rId4"/>
    <p:sldId id="259" r:id="rId5"/>
    <p:sldId id="262" r:id="rId6"/>
    <p:sldId id="263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464459D-2B8D-450A-BBB3-4C9015DDEA0B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AD960A-F07E-45E6-B338-030295DCAF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4459D-2B8D-450A-BBB3-4C9015DDEA0B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D960A-F07E-45E6-B338-030295DCAF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4459D-2B8D-450A-BBB3-4C9015DDEA0B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D960A-F07E-45E6-B338-030295DCAF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4459D-2B8D-450A-BBB3-4C9015DDEA0B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D960A-F07E-45E6-B338-030295DCAF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4459D-2B8D-450A-BBB3-4C9015DDEA0B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D960A-F07E-45E6-B338-030295DCAF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4459D-2B8D-450A-BBB3-4C9015DDEA0B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D960A-F07E-45E6-B338-030295DCAF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4459D-2B8D-450A-BBB3-4C9015DDEA0B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D960A-F07E-45E6-B338-030295DCAF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4459D-2B8D-450A-BBB3-4C9015DDEA0B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D960A-F07E-45E6-B338-030295DCAF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4459D-2B8D-450A-BBB3-4C9015DDEA0B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D960A-F07E-45E6-B338-030295DCAF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464459D-2B8D-450A-BBB3-4C9015DDEA0B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D960A-F07E-45E6-B338-030295DCAF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464459D-2B8D-450A-BBB3-4C9015DDEA0B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AD960A-F07E-45E6-B338-030295DCAF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464459D-2B8D-450A-BBB3-4C9015DDEA0B}" type="datetimeFigureOut">
              <a:rPr lang="ru-RU" smtClean="0"/>
              <a:pPr/>
              <a:t>30.12.2015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EAD960A-F07E-45E6-B338-030295DCAF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&#1055;&#1088;&#1086;&#1075;&#1088;&#1072;&#1084;&#1084;&#1072;%204%20&#1084;&#1077;&#1078;&#1084;&#1091;&#1085;&#1080;&#1094;&#1080;&#1087;&#1072;&#1083;&#1100;&#1085;&#1072;&#1103;%20&#1085;&#1072;&#1091;&#1095;&#1085;&#1086;%202015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okolovaoa10@yandex.ru" TargetMode="External"/><Relationship Id="rId2" Type="http://schemas.openxmlformats.org/officeDocument/2006/relationships/hyperlink" Target="mailto:borkovskaya-shkola@yandex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52601"/>
            <a:ext cx="8929718" cy="261250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Консолидация усилий педагогов, родительской общественности и социума в целях организации учебно-исследовательской деятельности учащихся на примере межмуниципальной конференции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«Малые Морозовские чтения»</a:t>
            </a:r>
            <a:endParaRPr lang="ru-RU" sz="31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5286388"/>
            <a:ext cx="7772400" cy="1071569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</a:p>
          <a:p>
            <a:endParaRPr lang="ru-RU" dirty="0"/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6" name="Рисунок 5" descr="IMG_08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0"/>
            <a:ext cx="2771800" cy="2078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буклет"/>
          <p:cNvPicPr>
            <a:picLocks noChangeAspect="1" noChangeArrowheads="1"/>
          </p:cNvPicPr>
          <p:nvPr/>
        </p:nvPicPr>
        <p:blipFill>
          <a:blip r:embed="rId2" cstate="print"/>
          <a:srcRect l="19307" t="3957" r="20889" b="12903"/>
          <a:stretch>
            <a:fillRect/>
          </a:stretch>
        </p:blipFill>
        <p:spPr bwMode="auto">
          <a:xfrm>
            <a:off x="7215206" y="1"/>
            <a:ext cx="1928794" cy="1956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52601"/>
            <a:ext cx="8929718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en-US" sz="4000" dirty="0" smtClean="0"/>
              <a:t>IV </a:t>
            </a:r>
            <a:r>
              <a:rPr lang="ru-RU" sz="4000" dirty="0" smtClean="0"/>
              <a:t>межмуниципальная </a:t>
            </a:r>
            <a:br>
              <a:rPr lang="ru-RU" sz="4000" dirty="0" smtClean="0"/>
            </a:br>
            <a:r>
              <a:rPr lang="ru-RU" sz="4000" dirty="0" smtClean="0"/>
              <a:t>научно-практическая </a:t>
            </a:r>
            <a:br>
              <a:rPr lang="ru-RU" sz="4000" dirty="0" smtClean="0"/>
            </a:br>
            <a:r>
              <a:rPr lang="ru-RU" sz="4000" dirty="0" smtClean="0"/>
              <a:t>конференция школьников</a:t>
            </a:r>
            <a:br>
              <a:rPr lang="ru-RU" sz="4000" dirty="0" smtClean="0"/>
            </a:br>
            <a:r>
              <a:rPr lang="ru-RU" sz="4000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«Малые Морозовские чтения»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5286388"/>
            <a:ext cx="7772400" cy="1071569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 </a:t>
            </a:r>
          </a:p>
          <a:p>
            <a:endParaRPr lang="ru-RU" dirty="0"/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Борок, 2015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3643314"/>
            <a:ext cx="83582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Учредители:</a:t>
            </a:r>
          </a:p>
          <a:p>
            <a:r>
              <a:rPr lang="ru-RU" dirty="0" smtClean="0"/>
              <a:t>Отдел образования Администрации </a:t>
            </a:r>
            <a:r>
              <a:rPr lang="ru-RU" dirty="0" err="1" smtClean="0"/>
              <a:t>Некоузского</a:t>
            </a:r>
            <a:r>
              <a:rPr lang="ru-RU" dirty="0" smtClean="0"/>
              <a:t> МР</a:t>
            </a:r>
          </a:p>
          <a:p>
            <a:r>
              <a:rPr lang="ru-RU" dirty="0" smtClean="0"/>
              <a:t>МУ «Центр обеспечения функционирования образовательных организаций </a:t>
            </a:r>
            <a:r>
              <a:rPr lang="ru-RU" dirty="0" err="1" smtClean="0"/>
              <a:t>Некоузского</a:t>
            </a:r>
            <a:r>
              <a:rPr lang="ru-RU" dirty="0" smtClean="0"/>
              <a:t> МР»</a:t>
            </a:r>
          </a:p>
          <a:p>
            <a:r>
              <a:rPr lang="ru-RU" dirty="0" smtClean="0"/>
              <a:t>МОУ Борковская средняя общеобразовательная </a:t>
            </a:r>
            <a:r>
              <a:rPr lang="ru-RU" dirty="0"/>
              <a:t>ш</a:t>
            </a:r>
            <a:r>
              <a:rPr lang="ru-RU" dirty="0" smtClean="0"/>
              <a:t>кола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ru-RU" dirty="0" smtClean="0">
                <a:solidFill>
                  <a:schemeClr val="bg1"/>
                </a:solidFill>
              </a:rPr>
              <a:t>Николай Александрович Морозов</a:t>
            </a:r>
            <a:r>
              <a:rPr lang="ru-RU" i="1" dirty="0" smtClean="0">
                <a:solidFill>
                  <a:schemeClr val="bg1"/>
                </a:solidFill>
              </a:rPr>
              <a:t/>
            </a:r>
            <a:br>
              <a:rPr lang="ru-RU" i="1" dirty="0" smtClean="0">
                <a:solidFill>
                  <a:schemeClr val="bg1"/>
                </a:solidFill>
              </a:rPr>
            </a:br>
            <a:endParaRPr lang="ru-RU" dirty="0" smtClean="0">
              <a:solidFill>
                <a:schemeClr val="bg1"/>
              </a:solidFill>
            </a:endParaRPr>
          </a:p>
        </p:txBody>
      </p:sp>
      <p:pic>
        <p:nvPicPr>
          <p:cNvPr id="21507" name="Picture 2" descr="C:\Documents and Settings\ASUS\Мои документы\Мои рисунки\untitled.bmp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7188" y="1108075"/>
            <a:ext cx="3071812" cy="3992563"/>
          </a:xfrm>
        </p:spPr>
      </p:pic>
      <p:sp>
        <p:nvSpPr>
          <p:cNvPr id="21508" name="Содержимое 4"/>
          <p:cNvSpPr>
            <a:spLocks noGrp="1"/>
          </p:cNvSpPr>
          <p:nvPr>
            <p:ph sz="half" idx="2"/>
          </p:nvPr>
        </p:nvSpPr>
        <p:spPr>
          <a:xfrm>
            <a:off x="4071938" y="1600200"/>
            <a:ext cx="4614862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4400" smtClean="0">
                <a:solidFill>
                  <a:schemeClr val="bg1"/>
                </a:solidFill>
              </a:rPr>
              <a:t>(1854 </a:t>
            </a:r>
            <a:r>
              <a:rPr lang="ru-RU" sz="4400" dirty="0" smtClean="0">
                <a:solidFill>
                  <a:schemeClr val="bg1"/>
                </a:solidFill>
              </a:rPr>
              <a:t>– </a:t>
            </a:r>
            <a:r>
              <a:rPr lang="ru-RU" sz="4400" smtClean="0">
                <a:solidFill>
                  <a:schemeClr val="bg1"/>
                </a:solidFill>
              </a:rPr>
              <a:t>1946)</a:t>
            </a:r>
          </a:p>
          <a:p>
            <a:pPr eaLnBrk="1" hangingPunct="1">
              <a:buFontTx/>
              <a:buNone/>
            </a:pPr>
            <a:endParaRPr lang="ru-RU" sz="4400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Революционер</a:t>
            </a:r>
          </a:p>
          <a:p>
            <a:pPr eaLnBrk="1" hangingPunct="1">
              <a:buFontTx/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Ученый</a:t>
            </a:r>
          </a:p>
          <a:p>
            <a:pPr eaLnBrk="1" hangingPunct="1">
              <a:buFontTx/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Поэт</a:t>
            </a:r>
          </a:p>
          <a:p>
            <a:pPr eaLnBrk="1" hangingPunct="1">
              <a:buFontTx/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Писатель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sz="4400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ru-RU" sz="4400" dirty="0" smtClean="0">
              <a:solidFill>
                <a:schemeClr val="bg1"/>
              </a:solidFill>
            </a:endParaRPr>
          </a:p>
        </p:txBody>
      </p:sp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Основные задачи конференции</a:t>
            </a:r>
            <a:r>
              <a:rPr lang="ru-RU" i="1" dirty="0" smtClean="0">
                <a:solidFill>
                  <a:schemeClr val="bg1"/>
                </a:solidFill>
              </a:rPr>
              <a:t/>
            </a:r>
            <a:br>
              <a:rPr lang="ru-RU" i="1" dirty="0" smtClean="0">
                <a:solidFill>
                  <a:schemeClr val="bg1"/>
                </a:solidFill>
              </a:rPr>
            </a:br>
            <a:endParaRPr lang="ru-RU" dirty="0" smtClean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1273663"/>
            <a:ext cx="88924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объединение усилий педагогов, родителей, общественности в развитии исследовательской и творческой деятельности учащихся;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знакомство с современными научными открытиями и исследованиями, актуальными проблемами и способами их решения, изучение истории, культуры, экономики своего региона;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демонстрация и пропаганда лучших достижений учащихся, опыта работы учебных заведений по организации учебной и научно-исследовательской деятельности;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формирование банка данных одаренных школьников для дальнейшего создания условий развития их способностей, интересов, склонностей;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привлечение общественного внимания к проблемам развития интеллектуального потенциала в условиях реализации Концепции модернизации российского образования, формирования творческих связей с исследовательскими коллективами.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sz="4400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ru-RU" sz="4400" dirty="0" smtClean="0">
              <a:solidFill>
                <a:schemeClr val="bg1"/>
              </a:solidFill>
            </a:endParaRPr>
          </a:p>
        </p:txBody>
      </p:sp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smtClean="0">
                <a:solidFill>
                  <a:srgbClr val="0070C0"/>
                </a:solidFill>
              </a:rPr>
              <a:t>Участники</a:t>
            </a:r>
            <a:br>
              <a:rPr lang="ru-RU" i="1" dirty="0" smtClean="0">
                <a:solidFill>
                  <a:srgbClr val="0070C0"/>
                </a:solidFill>
              </a:rPr>
            </a:br>
            <a:endParaRPr lang="ru-RU" dirty="0" smtClean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836712"/>
            <a:ext cx="835292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Конференции принимают участие учащиеся 5-11 классов общеобразовательных учреждений.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MG_28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140968"/>
            <a:ext cx="4499992" cy="3374994"/>
          </a:xfrm>
          <a:prstGeom prst="rect">
            <a:avLst/>
          </a:prstGeom>
        </p:spPr>
      </p:pic>
      <p:pic>
        <p:nvPicPr>
          <p:cNvPr id="6" name="Рисунок 5" descr="IMG_287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2276872"/>
            <a:ext cx="4139952" cy="31049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sz="4400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ru-RU" sz="4400" dirty="0" smtClean="0">
              <a:solidFill>
                <a:schemeClr val="bg1"/>
              </a:solidFill>
            </a:endParaRPr>
          </a:p>
        </p:txBody>
      </p:sp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smtClean="0">
                <a:solidFill>
                  <a:srgbClr val="0070C0"/>
                </a:solidFill>
              </a:rPr>
              <a:t>Секции</a:t>
            </a:r>
            <a:endParaRPr lang="ru-RU" dirty="0" smtClean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836712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/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412776"/>
            <a:ext cx="842493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естественные науки и современный мир (физика и познание мира, химия, биология, почвоведение и проблемы биосферы, медицина);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математика и информационные технологии, инженерные науки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техносфере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настоящего и будущего;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 экология и охрана окружающей среды;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социально-гуманитарные и экономические науки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культурология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психология, литературоведение, языкознание, современная экономика, искусство бизнеса и экономическое управление, мода и дизайн);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история, этнология и этнография;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иностранные языки.</a:t>
            </a:r>
          </a:p>
          <a:p>
            <a:pPr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ПРОГРАММА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" name="Рисунок 9" descr="IMG_295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4833156"/>
            <a:ext cx="2699792" cy="20248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sz="4400" dirty="0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ru-RU" sz="4400" dirty="0" smtClean="0">
              <a:solidFill>
                <a:schemeClr val="bg1"/>
              </a:solidFill>
            </a:endParaRPr>
          </a:p>
        </p:txBody>
      </p:sp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i="1" dirty="0" smtClean="0">
                <a:solidFill>
                  <a:srgbClr val="0070C0"/>
                </a:solidFill>
              </a:rPr>
              <a:t>Приглашаем к участию  в конференции</a:t>
            </a:r>
            <a:r>
              <a:rPr lang="ru-RU" i="1" dirty="0" smtClean="0">
                <a:solidFill>
                  <a:schemeClr val="bg1"/>
                </a:solidFill>
              </a:rPr>
              <a:t/>
            </a:r>
            <a:br>
              <a:rPr lang="ru-RU" i="1" dirty="0" smtClean="0">
                <a:solidFill>
                  <a:schemeClr val="bg1"/>
                </a:solidFill>
              </a:rPr>
            </a:br>
            <a:endParaRPr lang="ru-RU" dirty="0" smtClean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1412776"/>
            <a:ext cx="68407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 Black" pitchFamily="34" charset="0"/>
              </a:rPr>
              <a:t>Соколова Ольга Александровна,</a:t>
            </a:r>
          </a:p>
          <a:p>
            <a:r>
              <a:rPr lang="ru-RU" sz="2800" dirty="0" smtClean="0">
                <a:latin typeface="Arial Black" pitchFamily="34" charset="0"/>
              </a:rPr>
              <a:t>директор МОУ Борковской средней общеобразовательной школы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3861048"/>
            <a:ext cx="63367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borkovskaya-shkola@yandex.ru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3"/>
              </a:rPr>
              <a:t>sokolovaoa10@yandex.ru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 (48547) 24308</a:t>
            </a:r>
            <a:r>
              <a:rPr lang="ru-RU" dirty="0" smtClean="0"/>
              <a:t>, 24640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143</TotalTime>
  <Words>266</Words>
  <Application>Microsoft Office PowerPoint</Application>
  <PresentationFormat>Экран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 Black</vt:lpstr>
      <vt:lpstr>Lucida Sans Unicode</vt:lpstr>
      <vt:lpstr>Times New Roman</vt:lpstr>
      <vt:lpstr>Verdana</vt:lpstr>
      <vt:lpstr>Wingdings 2</vt:lpstr>
      <vt:lpstr>Wingdings 3</vt:lpstr>
      <vt:lpstr>Открытая</vt:lpstr>
      <vt:lpstr>               Консолидация усилий педагогов, родительской общественности и социума в целях организации учебно-исследовательской деятельности учащихся на примере межмуниципальной конференции  «Малые Морозовские чтения»</vt:lpstr>
      <vt:lpstr>             IV межмуниципальная  научно-практическая  конференция школьников   «Малые Морозовские чтения»</vt:lpstr>
      <vt:lpstr>Николай Александрович Морозов </vt:lpstr>
      <vt:lpstr>Основные задачи конференции </vt:lpstr>
      <vt:lpstr> Участники </vt:lpstr>
      <vt:lpstr> Секции</vt:lpstr>
      <vt:lpstr>Приглашаем к участию  в конференции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I межмуниципальная  научно-практическая  конференция школьников   «Малые Морозовские чтения»</dc:title>
  <dc:creator>owner</dc:creator>
  <cp:lastModifiedBy>Sve</cp:lastModifiedBy>
  <cp:revision>18</cp:revision>
  <dcterms:created xsi:type="dcterms:W3CDTF">2012-04-19T17:13:50Z</dcterms:created>
  <dcterms:modified xsi:type="dcterms:W3CDTF">2015-12-29T21:07:07Z</dcterms:modified>
</cp:coreProperties>
</file>