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535A1A-272F-45C1-9772-69ADA8413C13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7595B1-99B9-4C07-8ECD-4EB692AA2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8;&#1080;&#1089;&#1091;&#1085;&#1082;&#1080;%20&#1087;&#1080;&#1090;&#1086;&#1084;&#1094;&#1077;&#1074;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2204864"/>
            <a:ext cx="6715172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проектной деятельности младших школьников с ОВЗ </a:t>
            </a:r>
            <a:endParaRPr lang="ru-RU" sz="33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ходе внеурочной деятельности </a:t>
            </a:r>
            <a:endParaRPr lang="ru-RU" sz="33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</a:t>
            </a:r>
            <a:r>
              <a:rPr lang="ru-RU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способ достижения </a:t>
            </a:r>
            <a:r>
              <a:rPr lang="ru-RU" sz="3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метапредметных</a:t>
            </a:r>
            <a:r>
              <a:rPr lang="ru-RU" sz="3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результатов</a:t>
            </a:r>
          </a:p>
          <a:p>
            <a:pPr algn="ctr"/>
            <a:endParaRPr lang="ru-RU" sz="3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http://img-fotki.yandex.ru/get/3006/200418627.8f/0_12291d_7eb636d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177"/>
            <a:ext cx="2384554" cy="56883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9292" y="260648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Межрегиональная научно-практическая конференция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«Реализация ФГОС: тенденции  и перспективы»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ГОАУ ЯО Институт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развития образования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Кафедра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начального образования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Конференция «ФГОС НОО: четырёхлетний урок»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55D5D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5344185"/>
            <a:ext cx="4823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/>
                <a:ea typeface="Times New Roman"/>
              </a:rPr>
              <a:t>Савастьянова</a:t>
            </a:r>
            <a:r>
              <a:rPr lang="ru-RU" i="1" dirty="0">
                <a:latin typeface="Times New Roman"/>
                <a:ea typeface="Times New Roman"/>
              </a:rPr>
              <a:t> Оксана Александровна, учитель начальных классов ГОУ ЯО «Переславль-</a:t>
            </a:r>
            <a:r>
              <a:rPr lang="ru-RU" i="1" dirty="0" err="1">
                <a:latin typeface="Times New Roman"/>
                <a:ea typeface="Times New Roman"/>
              </a:rPr>
              <a:t>Залесская</a:t>
            </a:r>
            <a:r>
              <a:rPr lang="ru-RU" i="1" dirty="0">
                <a:latin typeface="Times New Roman"/>
                <a:ea typeface="Times New Roman"/>
              </a:rPr>
              <a:t> школа-интернат № 4»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643998" cy="4572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целей деятельности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плана действий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составленному плану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сопоставление получающегося результата с исходным замыслом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причин затруднений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способов выхода из ситуации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92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регулятивных УУД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nosivka-school.ucoz.ru/zavuch/foto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08650" y="3643338"/>
            <a:ext cx="1735316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572560" cy="4572000"/>
          </a:xfrm>
        </p:spPr>
        <p:txBody>
          <a:bodyPr vert="horz"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предполагать, какая информация нужна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отбирать необходимые словари, энциклопедии, справочники, электронные диски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сопоставлять и отбирать информацию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познавательных УУД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2" name="Picture 4" descr="http://img-fotki.yandex.ru/get/6313/155242471.0/0_8f1db_6287917d_X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83084"/>
            <a:ext cx="2776514" cy="2759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572560" cy="4572000"/>
          </a:xfrm>
        </p:spPr>
        <p:txBody>
          <a:bodyPr vert="horz"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организовывать взаимодействие в группе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предвидеть последствия коллективных решений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оформлять свои мысли в устной и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необходимости отстаивать свою точку зрения, аргументируя её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14324" y="-142900"/>
            <a:ext cx="8472518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коммуникативных УУД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s://55341418bc55394fbe0f-65d6d0e87ce8126fb80e16752287ad6c.ssl.cf1.rackcdn.com/a3ca20c2-2563-11e3-828d-08606e697fd7/thumb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786190"/>
            <a:ext cx="3176576" cy="2743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71612"/>
            <a:ext cx="6858048" cy="4572000"/>
          </a:xfrm>
        </p:spPr>
        <p:txBody>
          <a:bodyPr vert="horz"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адаптированной основной образовательной программы НОО нашего учреждения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14324" y="214290"/>
            <a:ext cx="8829676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«Мы – исследователи» разработана в соответствии с требованиями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92289" cy="13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/>
          <a:srcRect l="6588" t="21484" r="65410" b="9179"/>
          <a:stretch>
            <a:fillRect/>
          </a:stretch>
        </p:blipFill>
        <p:spPr bwMode="auto">
          <a:xfrm rot="727200">
            <a:off x="6072198" y="2786058"/>
            <a:ext cx="2494276" cy="3472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21920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освоения программы </a:t>
            </a:r>
            <a:b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– исследователи»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92289" cy="13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14520"/>
            <a:ext cx="8229600" cy="4572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мотивации к изучению курса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теоретических знаний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 и его защита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http://www.classdream.com/admin/editer/upload/73d2e6d5e46b00648fe87f91e8f6b683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592676"/>
            <a:ext cx="3379633" cy="3051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92289" cy="13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21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143016"/>
            <a:ext cx="9001156" cy="4572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проектной деятельности младших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 с ОВЗ при создании определённых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является одним из важнейших способов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формирования, развития и достижения</a:t>
            </a:r>
          </a:p>
          <a:p>
            <a:pPr algn="ct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 основной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программы НОО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86808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</a:t>
            </a:r>
          </a:p>
        </p:txBody>
      </p:sp>
      <p:pic>
        <p:nvPicPr>
          <p:cNvPr id="58370" name="Picture 2" descr="http://img-fotki.yandex.ru/get/4120/20573769.20/0_8cee6_95955ac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841" y="4045233"/>
            <a:ext cx="3361563" cy="2598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vepic.net/632064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73243"/>
          <a:stretch>
            <a:fillRect/>
          </a:stretch>
        </p:blipFill>
        <p:spPr bwMode="auto">
          <a:xfrm>
            <a:off x="-160382" y="4500570"/>
            <a:ext cx="9344478" cy="2500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00034" y="1643050"/>
            <a:ext cx="8072494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181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Достижение регулятивных УУД</vt:lpstr>
      <vt:lpstr>Достижение познавательных УУД</vt:lpstr>
      <vt:lpstr>Достижение коммуникативных УУД</vt:lpstr>
      <vt:lpstr>Программа «Мы – исследователи» разработана в соответствии с требованиями </vt:lpstr>
      <vt:lpstr>Этапы освоения программы  «Мы – исследователи»</vt:lpstr>
      <vt:lpstr>Вывод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Яков Сергеевич Соловьев</cp:lastModifiedBy>
  <cp:revision>21</cp:revision>
  <dcterms:created xsi:type="dcterms:W3CDTF">2015-11-28T10:01:05Z</dcterms:created>
  <dcterms:modified xsi:type="dcterms:W3CDTF">2015-12-10T06:56:50Z</dcterms:modified>
</cp:coreProperties>
</file>