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5" r:id="rId3"/>
    <p:sldId id="282" r:id="rId4"/>
    <p:sldId id="281" r:id="rId5"/>
    <p:sldId id="266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295" r:id="rId14"/>
    <p:sldId id="285" r:id="rId15"/>
    <p:sldId id="296" r:id="rId16"/>
    <p:sldId id="279" r:id="rId17"/>
    <p:sldId id="26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27" autoAdjust="0"/>
  </p:normalViewPr>
  <p:slideViewPr>
    <p:cSldViewPr snapToGrid="0" snapToObjects="1">
      <p:cViewPr varScale="1">
        <p:scale>
          <a:sx n="104" d="100"/>
          <a:sy n="104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3B377-541E-6047-9CCC-73FA9E2C7482}" type="doc">
      <dgm:prSet loTypeId="urn:microsoft.com/office/officeart/2008/layout/HorizontalMultiLevelHierarchy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BD5E3F73-2AB8-3A43-BC26-243C2BA15058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sz="2800" dirty="0"/>
        </a:p>
      </dgm:t>
    </dgm:pt>
    <dgm:pt modelId="{1A85D6C5-E98D-7B4F-A4A3-141FEA9277D2}" type="parTrans" cxnId="{8A03DFF9-FCAF-F24C-BE45-E3702C8D6F53}">
      <dgm:prSet/>
      <dgm:spPr/>
      <dgm:t>
        <a:bodyPr/>
        <a:lstStyle/>
        <a:p>
          <a:endParaRPr lang="ru-RU"/>
        </a:p>
      </dgm:t>
    </dgm:pt>
    <dgm:pt modelId="{75C06089-5821-794A-AE4F-FAA77428C289}" type="sibTrans" cxnId="{8A03DFF9-FCAF-F24C-BE45-E3702C8D6F53}">
      <dgm:prSet/>
      <dgm:spPr/>
      <dgm:t>
        <a:bodyPr/>
        <a:lstStyle/>
        <a:p>
          <a:endParaRPr lang="ru-RU"/>
        </a:p>
      </dgm:t>
    </dgm:pt>
    <dgm:pt modelId="{3D480991-B05E-FB4B-B329-0EDFA719B9BA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/>
            <a:t>общественные  организации/объединения</a:t>
          </a:r>
          <a:endParaRPr lang="ru-RU" sz="1600" dirty="0"/>
        </a:p>
      </dgm:t>
    </dgm:pt>
    <dgm:pt modelId="{BD7A3610-9367-1E4A-A740-AAE34B32079E}" type="parTrans" cxnId="{B0C9160F-F763-9E43-B18B-94FDA76F04B6}">
      <dgm:prSet/>
      <dgm:spPr/>
      <dgm:t>
        <a:bodyPr/>
        <a:lstStyle/>
        <a:p>
          <a:endParaRPr lang="ru-RU"/>
        </a:p>
      </dgm:t>
    </dgm:pt>
    <dgm:pt modelId="{EA05F1B0-22A9-9046-97B3-093EC9893E5E}" type="sibTrans" cxnId="{B0C9160F-F763-9E43-B18B-94FDA76F04B6}">
      <dgm:prSet/>
      <dgm:spPr/>
      <dgm:t>
        <a:bodyPr/>
        <a:lstStyle/>
        <a:p>
          <a:endParaRPr lang="ru-RU"/>
        </a:p>
      </dgm:t>
    </dgm:pt>
    <dgm:pt modelId="{BC554D85-7955-6E46-80C4-80ED60400A34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/>
            <a:t>фонды</a:t>
          </a:r>
          <a:endParaRPr lang="ru-RU" sz="1600" dirty="0"/>
        </a:p>
      </dgm:t>
    </dgm:pt>
    <dgm:pt modelId="{27405851-EF6F-9C48-8421-0A5624C79689}" type="parTrans" cxnId="{AB873D56-F562-8C4A-ADE0-D856B59C9BEE}">
      <dgm:prSet/>
      <dgm:spPr/>
      <dgm:t>
        <a:bodyPr/>
        <a:lstStyle/>
        <a:p>
          <a:endParaRPr lang="ru-RU"/>
        </a:p>
      </dgm:t>
    </dgm:pt>
    <dgm:pt modelId="{3CC51234-735C-0443-AE6C-CDFF56A12032}" type="sibTrans" cxnId="{AB873D56-F562-8C4A-ADE0-D856B59C9BEE}">
      <dgm:prSet/>
      <dgm:spPr/>
      <dgm:t>
        <a:bodyPr/>
        <a:lstStyle/>
        <a:p>
          <a:endParaRPr lang="ru-RU"/>
        </a:p>
      </dgm:t>
    </dgm:pt>
    <dgm:pt modelId="{C2B3A564-6AFC-514C-B8F3-D7FBBD4A9FD3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/>
            <a:t>некоммерческое партнерство</a:t>
          </a:r>
          <a:endParaRPr lang="ru-RU" sz="1600" dirty="0"/>
        </a:p>
      </dgm:t>
    </dgm:pt>
    <dgm:pt modelId="{B489F8DD-A03F-3A46-B36C-DEFE8583D755}" type="parTrans" cxnId="{16DA415D-5ECB-B746-930F-399C76250AA8}">
      <dgm:prSet/>
      <dgm:spPr/>
      <dgm:t>
        <a:bodyPr/>
        <a:lstStyle/>
        <a:p>
          <a:endParaRPr lang="ru-RU"/>
        </a:p>
      </dgm:t>
    </dgm:pt>
    <dgm:pt modelId="{3658EDB0-67D6-4E4C-8118-948324FCB6AE}" type="sibTrans" cxnId="{16DA415D-5ECB-B746-930F-399C76250AA8}">
      <dgm:prSet/>
      <dgm:spPr/>
      <dgm:t>
        <a:bodyPr/>
        <a:lstStyle/>
        <a:p>
          <a:endParaRPr lang="ru-RU"/>
        </a:p>
      </dgm:t>
    </dgm:pt>
    <dgm:pt modelId="{1DE8FE54-75C4-0D4E-A45C-F9D7CC917E07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smtClean="0"/>
            <a:t>автономная некоммерческая организация</a:t>
          </a:r>
          <a:endParaRPr lang="ru-RU" sz="1600"/>
        </a:p>
      </dgm:t>
    </dgm:pt>
    <dgm:pt modelId="{6B93F431-C48B-4B4A-8D33-CFF1671011ED}" type="parTrans" cxnId="{E14B3702-F5BD-9D4A-994E-22F652E66006}">
      <dgm:prSet/>
      <dgm:spPr/>
      <dgm:t>
        <a:bodyPr/>
        <a:lstStyle/>
        <a:p>
          <a:endParaRPr lang="ru-RU"/>
        </a:p>
      </dgm:t>
    </dgm:pt>
    <dgm:pt modelId="{75758A8D-866F-C14C-891F-46C7F40B5825}" type="sibTrans" cxnId="{E14B3702-F5BD-9D4A-994E-22F652E66006}">
      <dgm:prSet/>
      <dgm:spPr/>
      <dgm:t>
        <a:bodyPr/>
        <a:lstStyle/>
        <a:p>
          <a:endParaRPr lang="ru-RU"/>
        </a:p>
      </dgm:t>
    </dgm:pt>
    <dgm:pt modelId="{86807D2A-E0F5-D94D-8146-2C0792382A28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/>
            <a:t>негосударственные образовательные учреждения </a:t>
          </a:r>
          <a:endParaRPr lang="ru-RU" sz="1600" dirty="0"/>
        </a:p>
      </dgm:t>
    </dgm:pt>
    <dgm:pt modelId="{F0B129B5-0031-1E41-A03E-9A24CE592B0D}" type="parTrans" cxnId="{0D47929B-1305-4D47-A667-D64185BFF944}">
      <dgm:prSet/>
      <dgm:spPr/>
      <dgm:t>
        <a:bodyPr/>
        <a:lstStyle/>
        <a:p>
          <a:endParaRPr lang="ru-RU"/>
        </a:p>
      </dgm:t>
    </dgm:pt>
    <dgm:pt modelId="{81A1F558-6A82-C04E-8719-6A5FEE51F533}" type="sibTrans" cxnId="{0D47929B-1305-4D47-A667-D64185BFF944}">
      <dgm:prSet/>
      <dgm:spPr/>
      <dgm:t>
        <a:bodyPr/>
        <a:lstStyle/>
        <a:p>
          <a:endParaRPr lang="ru-RU"/>
        </a:p>
      </dgm:t>
    </dgm:pt>
    <dgm:pt modelId="{1696104A-D5CD-6145-8252-F7264C86F944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/>
            <a:t>общины коренных малочисленных народов РФ</a:t>
          </a:r>
          <a:endParaRPr lang="ru-RU" sz="1600" dirty="0"/>
        </a:p>
      </dgm:t>
    </dgm:pt>
    <dgm:pt modelId="{5FA406F0-7E6B-9F4F-B011-D1E94EB72403}" type="parTrans" cxnId="{C7D45720-7C79-8F4A-9F94-ABD5D7B0D6DD}">
      <dgm:prSet/>
      <dgm:spPr/>
      <dgm:t>
        <a:bodyPr/>
        <a:lstStyle/>
        <a:p>
          <a:endParaRPr lang="ru-RU"/>
        </a:p>
      </dgm:t>
    </dgm:pt>
    <dgm:pt modelId="{C1FFF413-0A61-A94A-9E58-0E1FBDA1AA7F}" type="sibTrans" cxnId="{C7D45720-7C79-8F4A-9F94-ABD5D7B0D6DD}">
      <dgm:prSet/>
      <dgm:spPr/>
      <dgm:t>
        <a:bodyPr/>
        <a:lstStyle/>
        <a:p>
          <a:endParaRPr lang="ru-RU"/>
        </a:p>
      </dgm:t>
    </dgm:pt>
    <dgm:pt modelId="{603A6240-CF25-CC48-8EEA-F70A01F5E899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/>
            <a:t>филантропические организации</a:t>
          </a:r>
          <a:endParaRPr lang="ru-RU" sz="1600" dirty="0"/>
        </a:p>
      </dgm:t>
    </dgm:pt>
    <dgm:pt modelId="{D42E82CE-539E-9340-A6A3-F442EF7BC201}" type="parTrans" cxnId="{F520BB07-FF32-0D40-B6A4-8A19F50BFFB1}">
      <dgm:prSet/>
      <dgm:spPr/>
      <dgm:t>
        <a:bodyPr/>
        <a:lstStyle/>
        <a:p>
          <a:endParaRPr lang="ru-RU"/>
        </a:p>
      </dgm:t>
    </dgm:pt>
    <dgm:pt modelId="{D341FB8B-BB8F-1842-B393-D5482602775F}" type="sibTrans" cxnId="{F520BB07-FF32-0D40-B6A4-8A19F50BFFB1}">
      <dgm:prSet/>
      <dgm:spPr/>
      <dgm:t>
        <a:bodyPr/>
        <a:lstStyle/>
        <a:p>
          <a:endParaRPr lang="ru-RU"/>
        </a:p>
      </dgm:t>
    </dgm:pt>
    <dgm:pt modelId="{3D68460D-A5DB-194E-9E25-FBE528266F58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/>
            <a:t>конфессиональные  организации/объединения</a:t>
          </a:r>
          <a:endParaRPr lang="ru-RU" sz="1600" dirty="0"/>
        </a:p>
      </dgm:t>
    </dgm:pt>
    <dgm:pt modelId="{9AF90E0A-8B54-0C4C-8E3B-DFBE7B5DB1FE}" type="parTrans" cxnId="{68F489E9-220A-1642-B4B3-9A90223D19C5}">
      <dgm:prSet/>
      <dgm:spPr/>
      <dgm:t>
        <a:bodyPr/>
        <a:lstStyle/>
        <a:p>
          <a:endParaRPr lang="ru-RU"/>
        </a:p>
      </dgm:t>
    </dgm:pt>
    <dgm:pt modelId="{72036F66-5DB1-2A42-9CE0-D78F1639341F}" type="sibTrans" cxnId="{68F489E9-220A-1642-B4B3-9A90223D19C5}">
      <dgm:prSet/>
      <dgm:spPr/>
      <dgm:t>
        <a:bodyPr/>
        <a:lstStyle/>
        <a:p>
          <a:endParaRPr lang="ru-RU"/>
        </a:p>
      </dgm:t>
    </dgm:pt>
    <dgm:pt modelId="{5D26DBE5-3F0F-5D41-A5E4-7410E7FDF2E9}" type="pres">
      <dgm:prSet presAssocID="{2333B377-541E-6047-9CCC-73FA9E2C748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39F0F4-C7C1-8649-BC9F-8236A378D2DE}" type="pres">
      <dgm:prSet presAssocID="{BD5E3F73-2AB8-3A43-BC26-243C2BA15058}" presName="root1" presStyleCnt="0"/>
      <dgm:spPr/>
    </dgm:pt>
    <dgm:pt modelId="{C9550284-5588-7D46-8B7C-09188E67084F}" type="pres">
      <dgm:prSet presAssocID="{BD5E3F73-2AB8-3A43-BC26-243C2BA15058}" presName="LevelOneTextNode" presStyleLbl="node0" presStyleIdx="0" presStyleCnt="1" custLinFactX="-76308" custLinFactNeighborX="-100000" custLinFactNeighborY="-32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F58649-E2FB-814A-9EFB-81BA4E125B25}" type="pres">
      <dgm:prSet presAssocID="{BD5E3F73-2AB8-3A43-BC26-243C2BA15058}" presName="level2hierChild" presStyleCnt="0"/>
      <dgm:spPr/>
    </dgm:pt>
    <dgm:pt modelId="{EFE041C3-9312-7141-A19F-7B7BC44E334F}" type="pres">
      <dgm:prSet presAssocID="{BD7A3610-9367-1E4A-A740-AAE34B32079E}" presName="conn2-1" presStyleLbl="parChTrans1D2" presStyleIdx="0" presStyleCnt="8"/>
      <dgm:spPr/>
      <dgm:t>
        <a:bodyPr/>
        <a:lstStyle/>
        <a:p>
          <a:endParaRPr lang="ru-RU"/>
        </a:p>
      </dgm:t>
    </dgm:pt>
    <dgm:pt modelId="{20C03AB9-E1C9-5240-B367-F80716A3F177}" type="pres">
      <dgm:prSet presAssocID="{BD7A3610-9367-1E4A-A740-AAE34B32079E}" presName="connTx" presStyleLbl="parChTrans1D2" presStyleIdx="0" presStyleCnt="8"/>
      <dgm:spPr/>
      <dgm:t>
        <a:bodyPr/>
        <a:lstStyle/>
        <a:p>
          <a:endParaRPr lang="ru-RU"/>
        </a:p>
      </dgm:t>
    </dgm:pt>
    <dgm:pt modelId="{18270501-A52F-F54D-9EAC-DFCDF87E7480}" type="pres">
      <dgm:prSet presAssocID="{3D480991-B05E-FB4B-B329-0EDFA719B9BA}" presName="root2" presStyleCnt="0"/>
      <dgm:spPr/>
    </dgm:pt>
    <dgm:pt modelId="{8E6156C9-378C-1248-B92A-104F822EA17D}" type="pres">
      <dgm:prSet presAssocID="{3D480991-B05E-FB4B-B329-0EDFA719B9BA}" presName="LevelTwoTextNode" presStyleLbl="node2" presStyleIdx="0" presStyleCnt="8" custScaleX="446439" custScaleY="2462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5A9083-09D6-2A46-A6ED-C265A34BC37B}" type="pres">
      <dgm:prSet presAssocID="{3D480991-B05E-FB4B-B329-0EDFA719B9BA}" presName="level3hierChild" presStyleCnt="0"/>
      <dgm:spPr/>
    </dgm:pt>
    <dgm:pt modelId="{8BACDB27-D121-EC48-9E50-1C7477F71340}" type="pres">
      <dgm:prSet presAssocID="{9AF90E0A-8B54-0C4C-8E3B-DFBE7B5DB1FE}" presName="conn2-1" presStyleLbl="parChTrans1D2" presStyleIdx="1" presStyleCnt="8"/>
      <dgm:spPr/>
      <dgm:t>
        <a:bodyPr/>
        <a:lstStyle/>
        <a:p>
          <a:endParaRPr lang="ru-RU"/>
        </a:p>
      </dgm:t>
    </dgm:pt>
    <dgm:pt modelId="{9D6F8DBB-DFD1-904A-9D21-DFCB8337B27F}" type="pres">
      <dgm:prSet presAssocID="{9AF90E0A-8B54-0C4C-8E3B-DFBE7B5DB1FE}" presName="connTx" presStyleLbl="parChTrans1D2" presStyleIdx="1" presStyleCnt="8"/>
      <dgm:spPr/>
      <dgm:t>
        <a:bodyPr/>
        <a:lstStyle/>
        <a:p>
          <a:endParaRPr lang="ru-RU"/>
        </a:p>
      </dgm:t>
    </dgm:pt>
    <dgm:pt modelId="{DCC71A28-426F-764F-9AC6-2180472270A0}" type="pres">
      <dgm:prSet presAssocID="{3D68460D-A5DB-194E-9E25-FBE528266F58}" presName="root2" presStyleCnt="0"/>
      <dgm:spPr/>
    </dgm:pt>
    <dgm:pt modelId="{8153F68E-356C-FE46-98A3-399C9A5837B6}" type="pres">
      <dgm:prSet presAssocID="{3D68460D-A5DB-194E-9E25-FBE528266F58}" presName="LevelTwoTextNode" presStyleLbl="node2" presStyleIdx="1" presStyleCnt="8" custScaleX="4464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C91DE3-8C69-324B-830F-5158A00C5188}" type="pres">
      <dgm:prSet presAssocID="{3D68460D-A5DB-194E-9E25-FBE528266F58}" presName="level3hierChild" presStyleCnt="0"/>
      <dgm:spPr/>
    </dgm:pt>
    <dgm:pt modelId="{5BFF0E8B-62BF-D842-BC22-F92FBDEDBA44}" type="pres">
      <dgm:prSet presAssocID="{27405851-EF6F-9C48-8421-0A5624C79689}" presName="conn2-1" presStyleLbl="parChTrans1D2" presStyleIdx="2" presStyleCnt="8"/>
      <dgm:spPr/>
      <dgm:t>
        <a:bodyPr/>
        <a:lstStyle/>
        <a:p>
          <a:endParaRPr lang="ru-RU"/>
        </a:p>
      </dgm:t>
    </dgm:pt>
    <dgm:pt modelId="{36D97B79-4638-B946-8833-859C5D510065}" type="pres">
      <dgm:prSet presAssocID="{27405851-EF6F-9C48-8421-0A5624C79689}" presName="connTx" presStyleLbl="parChTrans1D2" presStyleIdx="2" presStyleCnt="8"/>
      <dgm:spPr/>
      <dgm:t>
        <a:bodyPr/>
        <a:lstStyle/>
        <a:p>
          <a:endParaRPr lang="ru-RU"/>
        </a:p>
      </dgm:t>
    </dgm:pt>
    <dgm:pt modelId="{55D25D41-DCA8-624B-8077-F44D1064F6DA}" type="pres">
      <dgm:prSet presAssocID="{BC554D85-7955-6E46-80C4-80ED60400A34}" presName="root2" presStyleCnt="0"/>
      <dgm:spPr/>
    </dgm:pt>
    <dgm:pt modelId="{602B14AD-B98A-CB4D-8BE4-BD983EA23841}" type="pres">
      <dgm:prSet presAssocID="{BC554D85-7955-6E46-80C4-80ED60400A34}" presName="LevelTwoTextNode" presStyleLbl="node2" presStyleIdx="2" presStyleCnt="8" custScaleX="4464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B6D4B2-8573-2742-AA28-DE943E68DE53}" type="pres">
      <dgm:prSet presAssocID="{BC554D85-7955-6E46-80C4-80ED60400A34}" presName="level3hierChild" presStyleCnt="0"/>
      <dgm:spPr/>
    </dgm:pt>
    <dgm:pt modelId="{6D305ABB-9701-0C47-A9D4-542BF0F0656C}" type="pres">
      <dgm:prSet presAssocID="{B489F8DD-A03F-3A46-B36C-DEFE8583D755}" presName="conn2-1" presStyleLbl="parChTrans1D2" presStyleIdx="3" presStyleCnt="8"/>
      <dgm:spPr/>
      <dgm:t>
        <a:bodyPr/>
        <a:lstStyle/>
        <a:p>
          <a:endParaRPr lang="ru-RU"/>
        </a:p>
      </dgm:t>
    </dgm:pt>
    <dgm:pt modelId="{912F69F8-2BF4-8B43-A533-3E465CDF2808}" type="pres">
      <dgm:prSet presAssocID="{B489F8DD-A03F-3A46-B36C-DEFE8583D755}" presName="connTx" presStyleLbl="parChTrans1D2" presStyleIdx="3" presStyleCnt="8"/>
      <dgm:spPr/>
      <dgm:t>
        <a:bodyPr/>
        <a:lstStyle/>
        <a:p>
          <a:endParaRPr lang="ru-RU"/>
        </a:p>
      </dgm:t>
    </dgm:pt>
    <dgm:pt modelId="{BB61EE2C-7F5E-0043-84CC-66E81EA4AFCD}" type="pres">
      <dgm:prSet presAssocID="{C2B3A564-6AFC-514C-B8F3-D7FBBD4A9FD3}" presName="root2" presStyleCnt="0"/>
      <dgm:spPr/>
    </dgm:pt>
    <dgm:pt modelId="{4647B71C-BD04-2442-8EF3-C05DBD026951}" type="pres">
      <dgm:prSet presAssocID="{C2B3A564-6AFC-514C-B8F3-D7FBBD4A9FD3}" presName="LevelTwoTextNode" presStyleLbl="node2" presStyleIdx="3" presStyleCnt="8" custScaleX="4464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91C5B0-04D1-4644-9C5B-EE695804A037}" type="pres">
      <dgm:prSet presAssocID="{C2B3A564-6AFC-514C-B8F3-D7FBBD4A9FD3}" presName="level3hierChild" presStyleCnt="0"/>
      <dgm:spPr/>
    </dgm:pt>
    <dgm:pt modelId="{968CAA7B-7680-2F46-B476-29CECC53C4E9}" type="pres">
      <dgm:prSet presAssocID="{6B93F431-C48B-4B4A-8D33-CFF1671011ED}" presName="conn2-1" presStyleLbl="parChTrans1D2" presStyleIdx="4" presStyleCnt="8"/>
      <dgm:spPr/>
      <dgm:t>
        <a:bodyPr/>
        <a:lstStyle/>
        <a:p>
          <a:endParaRPr lang="ru-RU"/>
        </a:p>
      </dgm:t>
    </dgm:pt>
    <dgm:pt modelId="{44340093-C7BF-1F44-BB5A-64E186372E0C}" type="pres">
      <dgm:prSet presAssocID="{6B93F431-C48B-4B4A-8D33-CFF1671011ED}" presName="connTx" presStyleLbl="parChTrans1D2" presStyleIdx="4" presStyleCnt="8"/>
      <dgm:spPr/>
      <dgm:t>
        <a:bodyPr/>
        <a:lstStyle/>
        <a:p>
          <a:endParaRPr lang="ru-RU"/>
        </a:p>
      </dgm:t>
    </dgm:pt>
    <dgm:pt modelId="{13B9DB00-6876-3642-A4D2-998B9928EE36}" type="pres">
      <dgm:prSet presAssocID="{1DE8FE54-75C4-0D4E-A45C-F9D7CC917E07}" presName="root2" presStyleCnt="0"/>
      <dgm:spPr/>
    </dgm:pt>
    <dgm:pt modelId="{346BED53-D962-FD48-998F-E8752D4EC1BD}" type="pres">
      <dgm:prSet presAssocID="{1DE8FE54-75C4-0D4E-A45C-F9D7CC917E07}" presName="LevelTwoTextNode" presStyleLbl="node2" presStyleIdx="4" presStyleCnt="8" custScaleX="4464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4F1EEE-E899-7948-A5FB-65EBD46BB095}" type="pres">
      <dgm:prSet presAssocID="{1DE8FE54-75C4-0D4E-A45C-F9D7CC917E07}" presName="level3hierChild" presStyleCnt="0"/>
      <dgm:spPr/>
    </dgm:pt>
    <dgm:pt modelId="{8EA6704A-D99F-C64E-8A12-6C11072A67C8}" type="pres">
      <dgm:prSet presAssocID="{F0B129B5-0031-1E41-A03E-9A24CE592B0D}" presName="conn2-1" presStyleLbl="parChTrans1D2" presStyleIdx="5" presStyleCnt="8"/>
      <dgm:spPr/>
      <dgm:t>
        <a:bodyPr/>
        <a:lstStyle/>
        <a:p>
          <a:endParaRPr lang="ru-RU"/>
        </a:p>
      </dgm:t>
    </dgm:pt>
    <dgm:pt modelId="{149F58FB-E467-A043-B8CF-79AE294C3DAE}" type="pres">
      <dgm:prSet presAssocID="{F0B129B5-0031-1E41-A03E-9A24CE592B0D}" presName="connTx" presStyleLbl="parChTrans1D2" presStyleIdx="5" presStyleCnt="8"/>
      <dgm:spPr/>
      <dgm:t>
        <a:bodyPr/>
        <a:lstStyle/>
        <a:p>
          <a:endParaRPr lang="ru-RU"/>
        </a:p>
      </dgm:t>
    </dgm:pt>
    <dgm:pt modelId="{4653E821-861A-6D48-AED6-B580B30669D7}" type="pres">
      <dgm:prSet presAssocID="{86807D2A-E0F5-D94D-8146-2C0792382A28}" presName="root2" presStyleCnt="0"/>
      <dgm:spPr/>
    </dgm:pt>
    <dgm:pt modelId="{15B281C4-F2BF-094E-BD9A-5D3A47BBC514}" type="pres">
      <dgm:prSet presAssocID="{86807D2A-E0F5-D94D-8146-2C0792382A28}" presName="LevelTwoTextNode" presStyleLbl="node2" presStyleIdx="5" presStyleCnt="8" custScaleX="4464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58E770-8CE0-124A-A320-B128FBAEAD0E}" type="pres">
      <dgm:prSet presAssocID="{86807D2A-E0F5-D94D-8146-2C0792382A28}" presName="level3hierChild" presStyleCnt="0"/>
      <dgm:spPr/>
    </dgm:pt>
    <dgm:pt modelId="{7F2AC21E-961A-F940-86C2-84FF740C9069}" type="pres">
      <dgm:prSet presAssocID="{5FA406F0-7E6B-9F4F-B011-D1E94EB72403}" presName="conn2-1" presStyleLbl="parChTrans1D2" presStyleIdx="6" presStyleCnt="8"/>
      <dgm:spPr/>
      <dgm:t>
        <a:bodyPr/>
        <a:lstStyle/>
        <a:p>
          <a:endParaRPr lang="ru-RU"/>
        </a:p>
      </dgm:t>
    </dgm:pt>
    <dgm:pt modelId="{51E7247D-53F8-B44C-BBBC-4FDE209BC2AF}" type="pres">
      <dgm:prSet presAssocID="{5FA406F0-7E6B-9F4F-B011-D1E94EB72403}" presName="connTx" presStyleLbl="parChTrans1D2" presStyleIdx="6" presStyleCnt="8"/>
      <dgm:spPr/>
      <dgm:t>
        <a:bodyPr/>
        <a:lstStyle/>
        <a:p>
          <a:endParaRPr lang="ru-RU"/>
        </a:p>
      </dgm:t>
    </dgm:pt>
    <dgm:pt modelId="{A564259C-17DB-3146-B1FD-976B996A685A}" type="pres">
      <dgm:prSet presAssocID="{1696104A-D5CD-6145-8252-F7264C86F944}" presName="root2" presStyleCnt="0"/>
      <dgm:spPr/>
    </dgm:pt>
    <dgm:pt modelId="{A42B26DB-5637-3941-8D95-0EBAC7B95FA1}" type="pres">
      <dgm:prSet presAssocID="{1696104A-D5CD-6145-8252-F7264C86F944}" presName="LevelTwoTextNode" presStyleLbl="node2" presStyleIdx="6" presStyleCnt="8" custScaleX="4464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C0AEDA8-0585-DE47-97F7-4E67F44BFF4C}" type="pres">
      <dgm:prSet presAssocID="{1696104A-D5CD-6145-8252-F7264C86F944}" presName="level3hierChild" presStyleCnt="0"/>
      <dgm:spPr/>
    </dgm:pt>
    <dgm:pt modelId="{36078544-1344-8B4D-99BB-B46AA9ED3609}" type="pres">
      <dgm:prSet presAssocID="{D42E82CE-539E-9340-A6A3-F442EF7BC201}" presName="conn2-1" presStyleLbl="parChTrans1D2" presStyleIdx="7" presStyleCnt="8"/>
      <dgm:spPr/>
      <dgm:t>
        <a:bodyPr/>
        <a:lstStyle/>
        <a:p>
          <a:endParaRPr lang="ru-RU"/>
        </a:p>
      </dgm:t>
    </dgm:pt>
    <dgm:pt modelId="{A6DAC2A9-9B9E-A149-8380-B5A7DE84A16C}" type="pres">
      <dgm:prSet presAssocID="{D42E82CE-539E-9340-A6A3-F442EF7BC201}" presName="connTx" presStyleLbl="parChTrans1D2" presStyleIdx="7" presStyleCnt="8"/>
      <dgm:spPr/>
      <dgm:t>
        <a:bodyPr/>
        <a:lstStyle/>
        <a:p>
          <a:endParaRPr lang="ru-RU"/>
        </a:p>
      </dgm:t>
    </dgm:pt>
    <dgm:pt modelId="{76B03B0B-CC34-9E47-810F-C607ED049039}" type="pres">
      <dgm:prSet presAssocID="{603A6240-CF25-CC48-8EEA-F70A01F5E899}" presName="root2" presStyleCnt="0"/>
      <dgm:spPr/>
    </dgm:pt>
    <dgm:pt modelId="{9CBC470F-D4C3-134F-A9CF-58F846A7DF8B}" type="pres">
      <dgm:prSet presAssocID="{603A6240-CF25-CC48-8EEA-F70A01F5E899}" presName="LevelTwoTextNode" presStyleLbl="node2" presStyleIdx="7" presStyleCnt="8" custScaleX="4464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B11611-7503-734D-BB3A-69BB7A6509CA}" type="pres">
      <dgm:prSet presAssocID="{603A6240-CF25-CC48-8EEA-F70A01F5E899}" presName="level3hierChild" presStyleCnt="0"/>
      <dgm:spPr/>
    </dgm:pt>
  </dgm:ptLst>
  <dgm:cxnLst>
    <dgm:cxn modelId="{EC97507F-8DC8-AE4A-821F-09CFFEAA8539}" type="presOf" srcId="{6B93F431-C48B-4B4A-8D33-CFF1671011ED}" destId="{44340093-C7BF-1F44-BB5A-64E186372E0C}" srcOrd="1" destOrd="0" presId="urn:microsoft.com/office/officeart/2008/layout/HorizontalMultiLevelHierarchy"/>
    <dgm:cxn modelId="{ECB45EAC-B088-DA4B-B415-703CE1A4B376}" type="presOf" srcId="{5FA406F0-7E6B-9F4F-B011-D1E94EB72403}" destId="{51E7247D-53F8-B44C-BBBC-4FDE209BC2AF}" srcOrd="1" destOrd="0" presId="urn:microsoft.com/office/officeart/2008/layout/HorizontalMultiLevelHierarchy"/>
    <dgm:cxn modelId="{1B4FEE0E-3FD7-924A-A164-8E7D0F3546AA}" type="presOf" srcId="{9AF90E0A-8B54-0C4C-8E3B-DFBE7B5DB1FE}" destId="{8BACDB27-D121-EC48-9E50-1C7477F71340}" srcOrd="0" destOrd="0" presId="urn:microsoft.com/office/officeart/2008/layout/HorizontalMultiLevelHierarchy"/>
    <dgm:cxn modelId="{52F813FB-3FDC-8646-8F64-BC774DFFA1DD}" type="presOf" srcId="{3D68460D-A5DB-194E-9E25-FBE528266F58}" destId="{8153F68E-356C-FE46-98A3-399C9A5837B6}" srcOrd="0" destOrd="0" presId="urn:microsoft.com/office/officeart/2008/layout/HorizontalMultiLevelHierarchy"/>
    <dgm:cxn modelId="{8A03DFF9-FCAF-F24C-BE45-E3702C8D6F53}" srcId="{2333B377-541E-6047-9CCC-73FA9E2C7482}" destId="{BD5E3F73-2AB8-3A43-BC26-243C2BA15058}" srcOrd="0" destOrd="0" parTransId="{1A85D6C5-E98D-7B4F-A4A3-141FEA9277D2}" sibTransId="{75C06089-5821-794A-AE4F-FAA77428C289}"/>
    <dgm:cxn modelId="{67C24AFF-839A-A746-B7E3-ADACE18FA8CA}" type="presOf" srcId="{BD7A3610-9367-1E4A-A740-AAE34B32079E}" destId="{20C03AB9-E1C9-5240-B367-F80716A3F177}" srcOrd="1" destOrd="0" presId="urn:microsoft.com/office/officeart/2008/layout/HorizontalMultiLevelHierarchy"/>
    <dgm:cxn modelId="{931E39B9-12DB-F14A-9A73-093707F54086}" type="presOf" srcId="{6B93F431-C48B-4B4A-8D33-CFF1671011ED}" destId="{968CAA7B-7680-2F46-B476-29CECC53C4E9}" srcOrd="0" destOrd="0" presId="urn:microsoft.com/office/officeart/2008/layout/HorizontalMultiLevelHierarchy"/>
    <dgm:cxn modelId="{7A1EE0A1-ECBA-2548-A8B9-6D9A92415E99}" type="presOf" srcId="{F0B129B5-0031-1E41-A03E-9A24CE592B0D}" destId="{8EA6704A-D99F-C64E-8A12-6C11072A67C8}" srcOrd="0" destOrd="0" presId="urn:microsoft.com/office/officeart/2008/layout/HorizontalMultiLevelHierarchy"/>
    <dgm:cxn modelId="{5E449EA2-1303-7942-8D78-A0AD4EE44E28}" type="presOf" srcId="{D42E82CE-539E-9340-A6A3-F442EF7BC201}" destId="{A6DAC2A9-9B9E-A149-8380-B5A7DE84A16C}" srcOrd="1" destOrd="0" presId="urn:microsoft.com/office/officeart/2008/layout/HorizontalMultiLevelHierarchy"/>
    <dgm:cxn modelId="{68F489E9-220A-1642-B4B3-9A90223D19C5}" srcId="{BD5E3F73-2AB8-3A43-BC26-243C2BA15058}" destId="{3D68460D-A5DB-194E-9E25-FBE528266F58}" srcOrd="1" destOrd="0" parTransId="{9AF90E0A-8B54-0C4C-8E3B-DFBE7B5DB1FE}" sibTransId="{72036F66-5DB1-2A42-9CE0-D78F1639341F}"/>
    <dgm:cxn modelId="{C7D45720-7C79-8F4A-9F94-ABD5D7B0D6DD}" srcId="{BD5E3F73-2AB8-3A43-BC26-243C2BA15058}" destId="{1696104A-D5CD-6145-8252-F7264C86F944}" srcOrd="6" destOrd="0" parTransId="{5FA406F0-7E6B-9F4F-B011-D1E94EB72403}" sibTransId="{C1FFF413-0A61-A94A-9E58-0E1FBDA1AA7F}"/>
    <dgm:cxn modelId="{16DA415D-5ECB-B746-930F-399C76250AA8}" srcId="{BD5E3F73-2AB8-3A43-BC26-243C2BA15058}" destId="{C2B3A564-6AFC-514C-B8F3-D7FBBD4A9FD3}" srcOrd="3" destOrd="0" parTransId="{B489F8DD-A03F-3A46-B36C-DEFE8583D755}" sibTransId="{3658EDB0-67D6-4E4C-8118-948324FCB6AE}"/>
    <dgm:cxn modelId="{1A9E7859-DC8B-9349-97CC-DBED5778BD7C}" type="presOf" srcId="{603A6240-CF25-CC48-8EEA-F70A01F5E899}" destId="{9CBC470F-D4C3-134F-A9CF-58F846A7DF8B}" srcOrd="0" destOrd="0" presId="urn:microsoft.com/office/officeart/2008/layout/HorizontalMultiLevelHierarchy"/>
    <dgm:cxn modelId="{68FCA384-898A-7044-B1AC-84AE504A435D}" type="presOf" srcId="{86807D2A-E0F5-D94D-8146-2C0792382A28}" destId="{15B281C4-F2BF-094E-BD9A-5D3A47BBC514}" srcOrd="0" destOrd="0" presId="urn:microsoft.com/office/officeart/2008/layout/HorizontalMultiLevelHierarchy"/>
    <dgm:cxn modelId="{20446402-53A6-CA48-881C-738A30D357F0}" type="presOf" srcId="{27405851-EF6F-9C48-8421-0A5624C79689}" destId="{36D97B79-4638-B946-8833-859C5D510065}" srcOrd="1" destOrd="0" presId="urn:microsoft.com/office/officeart/2008/layout/HorizontalMultiLevelHierarchy"/>
    <dgm:cxn modelId="{270389ED-1F8B-3544-B8C7-529EB140357C}" type="presOf" srcId="{BD5E3F73-2AB8-3A43-BC26-243C2BA15058}" destId="{C9550284-5588-7D46-8B7C-09188E67084F}" srcOrd="0" destOrd="0" presId="urn:microsoft.com/office/officeart/2008/layout/HorizontalMultiLevelHierarchy"/>
    <dgm:cxn modelId="{4B7C270B-63E6-0845-8DB9-086A3B62AA9C}" type="presOf" srcId="{3D480991-B05E-FB4B-B329-0EDFA719B9BA}" destId="{8E6156C9-378C-1248-B92A-104F822EA17D}" srcOrd="0" destOrd="0" presId="urn:microsoft.com/office/officeart/2008/layout/HorizontalMultiLevelHierarchy"/>
    <dgm:cxn modelId="{4FCDFD0C-D019-AC4A-90E3-DC5F333A0AE8}" type="presOf" srcId="{F0B129B5-0031-1E41-A03E-9A24CE592B0D}" destId="{149F58FB-E467-A043-B8CF-79AE294C3DAE}" srcOrd="1" destOrd="0" presId="urn:microsoft.com/office/officeart/2008/layout/HorizontalMultiLevelHierarchy"/>
    <dgm:cxn modelId="{E14B3702-F5BD-9D4A-994E-22F652E66006}" srcId="{BD5E3F73-2AB8-3A43-BC26-243C2BA15058}" destId="{1DE8FE54-75C4-0D4E-A45C-F9D7CC917E07}" srcOrd="4" destOrd="0" parTransId="{6B93F431-C48B-4B4A-8D33-CFF1671011ED}" sibTransId="{75758A8D-866F-C14C-891F-46C7F40B5825}"/>
    <dgm:cxn modelId="{0D47929B-1305-4D47-A667-D64185BFF944}" srcId="{BD5E3F73-2AB8-3A43-BC26-243C2BA15058}" destId="{86807D2A-E0F5-D94D-8146-2C0792382A28}" srcOrd="5" destOrd="0" parTransId="{F0B129B5-0031-1E41-A03E-9A24CE592B0D}" sibTransId="{81A1F558-6A82-C04E-8719-6A5FEE51F533}"/>
    <dgm:cxn modelId="{259D707F-C4FF-9C4B-A868-7DB8F96680E7}" type="presOf" srcId="{9AF90E0A-8B54-0C4C-8E3B-DFBE7B5DB1FE}" destId="{9D6F8DBB-DFD1-904A-9D21-DFCB8337B27F}" srcOrd="1" destOrd="0" presId="urn:microsoft.com/office/officeart/2008/layout/HorizontalMultiLevelHierarchy"/>
    <dgm:cxn modelId="{AB873D56-F562-8C4A-ADE0-D856B59C9BEE}" srcId="{BD5E3F73-2AB8-3A43-BC26-243C2BA15058}" destId="{BC554D85-7955-6E46-80C4-80ED60400A34}" srcOrd="2" destOrd="0" parTransId="{27405851-EF6F-9C48-8421-0A5624C79689}" sibTransId="{3CC51234-735C-0443-AE6C-CDFF56A12032}"/>
    <dgm:cxn modelId="{A2C21251-2CF3-B843-93C4-0A5E54301481}" type="presOf" srcId="{BD7A3610-9367-1E4A-A740-AAE34B32079E}" destId="{EFE041C3-9312-7141-A19F-7B7BC44E334F}" srcOrd="0" destOrd="0" presId="urn:microsoft.com/office/officeart/2008/layout/HorizontalMultiLevelHierarchy"/>
    <dgm:cxn modelId="{6B2F840A-BEC9-E542-9BA4-05ED61CC2072}" type="presOf" srcId="{5FA406F0-7E6B-9F4F-B011-D1E94EB72403}" destId="{7F2AC21E-961A-F940-86C2-84FF740C9069}" srcOrd="0" destOrd="0" presId="urn:microsoft.com/office/officeart/2008/layout/HorizontalMultiLevelHierarchy"/>
    <dgm:cxn modelId="{0E6F0F7D-29F6-CD41-A21C-29033BDC2CF9}" type="presOf" srcId="{27405851-EF6F-9C48-8421-0A5624C79689}" destId="{5BFF0E8B-62BF-D842-BC22-F92FBDEDBA44}" srcOrd="0" destOrd="0" presId="urn:microsoft.com/office/officeart/2008/layout/HorizontalMultiLevelHierarchy"/>
    <dgm:cxn modelId="{F520BB07-FF32-0D40-B6A4-8A19F50BFFB1}" srcId="{BD5E3F73-2AB8-3A43-BC26-243C2BA15058}" destId="{603A6240-CF25-CC48-8EEA-F70A01F5E899}" srcOrd="7" destOrd="0" parTransId="{D42E82CE-539E-9340-A6A3-F442EF7BC201}" sibTransId="{D341FB8B-BB8F-1842-B393-D5482602775F}"/>
    <dgm:cxn modelId="{2E9478C5-261D-C844-8BE9-999A2EE262C5}" type="presOf" srcId="{2333B377-541E-6047-9CCC-73FA9E2C7482}" destId="{5D26DBE5-3F0F-5D41-A5E4-7410E7FDF2E9}" srcOrd="0" destOrd="0" presId="urn:microsoft.com/office/officeart/2008/layout/HorizontalMultiLevelHierarchy"/>
    <dgm:cxn modelId="{FC3784AD-F208-8D42-B3D6-25775869603C}" type="presOf" srcId="{BC554D85-7955-6E46-80C4-80ED60400A34}" destId="{602B14AD-B98A-CB4D-8BE4-BD983EA23841}" srcOrd="0" destOrd="0" presId="urn:microsoft.com/office/officeart/2008/layout/HorizontalMultiLevelHierarchy"/>
    <dgm:cxn modelId="{81EB4387-0DB1-A848-8B29-9FD869271298}" type="presOf" srcId="{1696104A-D5CD-6145-8252-F7264C86F944}" destId="{A42B26DB-5637-3941-8D95-0EBAC7B95FA1}" srcOrd="0" destOrd="0" presId="urn:microsoft.com/office/officeart/2008/layout/HorizontalMultiLevelHierarchy"/>
    <dgm:cxn modelId="{B0C9160F-F763-9E43-B18B-94FDA76F04B6}" srcId="{BD5E3F73-2AB8-3A43-BC26-243C2BA15058}" destId="{3D480991-B05E-FB4B-B329-0EDFA719B9BA}" srcOrd="0" destOrd="0" parTransId="{BD7A3610-9367-1E4A-A740-AAE34B32079E}" sibTransId="{EA05F1B0-22A9-9046-97B3-093EC9893E5E}"/>
    <dgm:cxn modelId="{2A320374-A90E-E649-A363-0E26DBCA5B41}" type="presOf" srcId="{B489F8DD-A03F-3A46-B36C-DEFE8583D755}" destId="{912F69F8-2BF4-8B43-A533-3E465CDF2808}" srcOrd="1" destOrd="0" presId="urn:microsoft.com/office/officeart/2008/layout/HorizontalMultiLevelHierarchy"/>
    <dgm:cxn modelId="{25E65891-5B13-B54E-A9A6-A399EF9EBFBE}" type="presOf" srcId="{B489F8DD-A03F-3A46-B36C-DEFE8583D755}" destId="{6D305ABB-9701-0C47-A9D4-542BF0F0656C}" srcOrd="0" destOrd="0" presId="urn:microsoft.com/office/officeart/2008/layout/HorizontalMultiLevelHierarchy"/>
    <dgm:cxn modelId="{01D7288C-2665-4D40-98A2-477700CE9545}" type="presOf" srcId="{C2B3A564-6AFC-514C-B8F3-D7FBBD4A9FD3}" destId="{4647B71C-BD04-2442-8EF3-C05DBD026951}" srcOrd="0" destOrd="0" presId="urn:microsoft.com/office/officeart/2008/layout/HorizontalMultiLevelHierarchy"/>
    <dgm:cxn modelId="{60AF317C-4E80-D248-8FF9-FF99F9582401}" type="presOf" srcId="{1DE8FE54-75C4-0D4E-A45C-F9D7CC917E07}" destId="{346BED53-D962-FD48-998F-E8752D4EC1BD}" srcOrd="0" destOrd="0" presId="urn:microsoft.com/office/officeart/2008/layout/HorizontalMultiLevelHierarchy"/>
    <dgm:cxn modelId="{3528AAD2-F7AA-184D-AA61-AF82CA03D838}" type="presOf" srcId="{D42E82CE-539E-9340-A6A3-F442EF7BC201}" destId="{36078544-1344-8B4D-99BB-B46AA9ED3609}" srcOrd="0" destOrd="0" presId="urn:microsoft.com/office/officeart/2008/layout/HorizontalMultiLevelHierarchy"/>
    <dgm:cxn modelId="{E696900D-BEA9-F24A-AD38-8C389A01BACE}" type="presParOf" srcId="{5D26DBE5-3F0F-5D41-A5E4-7410E7FDF2E9}" destId="{5A39F0F4-C7C1-8649-BC9F-8236A378D2DE}" srcOrd="0" destOrd="0" presId="urn:microsoft.com/office/officeart/2008/layout/HorizontalMultiLevelHierarchy"/>
    <dgm:cxn modelId="{FA30C9A4-B153-3C40-8802-952003E4E221}" type="presParOf" srcId="{5A39F0F4-C7C1-8649-BC9F-8236A378D2DE}" destId="{C9550284-5588-7D46-8B7C-09188E67084F}" srcOrd="0" destOrd="0" presId="urn:microsoft.com/office/officeart/2008/layout/HorizontalMultiLevelHierarchy"/>
    <dgm:cxn modelId="{98A31F7F-3F28-9B4A-9347-60133F28A054}" type="presParOf" srcId="{5A39F0F4-C7C1-8649-BC9F-8236A378D2DE}" destId="{95F58649-E2FB-814A-9EFB-81BA4E125B25}" srcOrd="1" destOrd="0" presId="urn:microsoft.com/office/officeart/2008/layout/HorizontalMultiLevelHierarchy"/>
    <dgm:cxn modelId="{BBEDF668-44A4-FD41-8B65-E42B8425251D}" type="presParOf" srcId="{95F58649-E2FB-814A-9EFB-81BA4E125B25}" destId="{EFE041C3-9312-7141-A19F-7B7BC44E334F}" srcOrd="0" destOrd="0" presId="urn:microsoft.com/office/officeart/2008/layout/HorizontalMultiLevelHierarchy"/>
    <dgm:cxn modelId="{75B2A256-F49D-2041-B445-820E62331BD3}" type="presParOf" srcId="{EFE041C3-9312-7141-A19F-7B7BC44E334F}" destId="{20C03AB9-E1C9-5240-B367-F80716A3F177}" srcOrd="0" destOrd="0" presId="urn:microsoft.com/office/officeart/2008/layout/HorizontalMultiLevelHierarchy"/>
    <dgm:cxn modelId="{8EFF1E09-03F7-BD4E-B189-19494CF41425}" type="presParOf" srcId="{95F58649-E2FB-814A-9EFB-81BA4E125B25}" destId="{18270501-A52F-F54D-9EAC-DFCDF87E7480}" srcOrd="1" destOrd="0" presId="urn:microsoft.com/office/officeart/2008/layout/HorizontalMultiLevelHierarchy"/>
    <dgm:cxn modelId="{3ACBEE0D-9060-DD4C-BCD6-8DB3A95AEC92}" type="presParOf" srcId="{18270501-A52F-F54D-9EAC-DFCDF87E7480}" destId="{8E6156C9-378C-1248-B92A-104F822EA17D}" srcOrd="0" destOrd="0" presId="urn:microsoft.com/office/officeart/2008/layout/HorizontalMultiLevelHierarchy"/>
    <dgm:cxn modelId="{502DB477-A178-3846-B9F1-160560C91692}" type="presParOf" srcId="{18270501-A52F-F54D-9EAC-DFCDF87E7480}" destId="{8F5A9083-09D6-2A46-A6ED-C265A34BC37B}" srcOrd="1" destOrd="0" presId="urn:microsoft.com/office/officeart/2008/layout/HorizontalMultiLevelHierarchy"/>
    <dgm:cxn modelId="{0BB822B7-19BA-E045-87D1-300C27414E40}" type="presParOf" srcId="{95F58649-E2FB-814A-9EFB-81BA4E125B25}" destId="{8BACDB27-D121-EC48-9E50-1C7477F71340}" srcOrd="2" destOrd="0" presId="urn:microsoft.com/office/officeart/2008/layout/HorizontalMultiLevelHierarchy"/>
    <dgm:cxn modelId="{73B724DF-1E1E-9C4B-B11A-E700CC086FBD}" type="presParOf" srcId="{8BACDB27-D121-EC48-9E50-1C7477F71340}" destId="{9D6F8DBB-DFD1-904A-9D21-DFCB8337B27F}" srcOrd="0" destOrd="0" presId="urn:microsoft.com/office/officeart/2008/layout/HorizontalMultiLevelHierarchy"/>
    <dgm:cxn modelId="{2ED4AB76-2164-A843-893A-67473086841B}" type="presParOf" srcId="{95F58649-E2FB-814A-9EFB-81BA4E125B25}" destId="{DCC71A28-426F-764F-9AC6-2180472270A0}" srcOrd="3" destOrd="0" presId="urn:microsoft.com/office/officeart/2008/layout/HorizontalMultiLevelHierarchy"/>
    <dgm:cxn modelId="{E6A3CEC0-027A-C742-8DA5-6D1463D8E512}" type="presParOf" srcId="{DCC71A28-426F-764F-9AC6-2180472270A0}" destId="{8153F68E-356C-FE46-98A3-399C9A5837B6}" srcOrd="0" destOrd="0" presId="urn:microsoft.com/office/officeart/2008/layout/HorizontalMultiLevelHierarchy"/>
    <dgm:cxn modelId="{177C9F1C-CD1E-874D-89AF-1EB504C0970C}" type="presParOf" srcId="{DCC71A28-426F-764F-9AC6-2180472270A0}" destId="{82C91DE3-8C69-324B-830F-5158A00C5188}" srcOrd="1" destOrd="0" presId="urn:microsoft.com/office/officeart/2008/layout/HorizontalMultiLevelHierarchy"/>
    <dgm:cxn modelId="{DDEC3A7B-D870-FB4C-8DEA-704F6A8BC21B}" type="presParOf" srcId="{95F58649-E2FB-814A-9EFB-81BA4E125B25}" destId="{5BFF0E8B-62BF-D842-BC22-F92FBDEDBA44}" srcOrd="4" destOrd="0" presId="urn:microsoft.com/office/officeart/2008/layout/HorizontalMultiLevelHierarchy"/>
    <dgm:cxn modelId="{5C1D01B3-0AEE-4B4C-9184-DF08C7CE97B0}" type="presParOf" srcId="{5BFF0E8B-62BF-D842-BC22-F92FBDEDBA44}" destId="{36D97B79-4638-B946-8833-859C5D510065}" srcOrd="0" destOrd="0" presId="urn:microsoft.com/office/officeart/2008/layout/HorizontalMultiLevelHierarchy"/>
    <dgm:cxn modelId="{6DDF41B6-62BC-B842-A479-8D6B3F1EDE7C}" type="presParOf" srcId="{95F58649-E2FB-814A-9EFB-81BA4E125B25}" destId="{55D25D41-DCA8-624B-8077-F44D1064F6DA}" srcOrd="5" destOrd="0" presId="urn:microsoft.com/office/officeart/2008/layout/HorizontalMultiLevelHierarchy"/>
    <dgm:cxn modelId="{17A44649-5FCC-134C-BE57-57E92D5461A4}" type="presParOf" srcId="{55D25D41-DCA8-624B-8077-F44D1064F6DA}" destId="{602B14AD-B98A-CB4D-8BE4-BD983EA23841}" srcOrd="0" destOrd="0" presId="urn:microsoft.com/office/officeart/2008/layout/HorizontalMultiLevelHierarchy"/>
    <dgm:cxn modelId="{488B2B26-1E96-584E-8875-32523C31C361}" type="presParOf" srcId="{55D25D41-DCA8-624B-8077-F44D1064F6DA}" destId="{C8B6D4B2-8573-2742-AA28-DE943E68DE53}" srcOrd="1" destOrd="0" presId="urn:microsoft.com/office/officeart/2008/layout/HorizontalMultiLevelHierarchy"/>
    <dgm:cxn modelId="{97F2F845-594D-B249-894E-618A90817C90}" type="presParOf" srcId="{95F58649-E2FB-814A-9EFB-81BA4E125B25}" destId="{6D305ABB-9701-0C47-A9D4-542BF0F0656C}" srcOrd="6" destOrd="0" presId="urn:microsoft.com/office/officeart/2008/layout/HorizontalMultiLevelHierarchy"/>
    <dgm:cxn modelId="{F80BD2F2-8AA5-BF46-A96A-40C1519712F9}" type="presParOf" srcId="{6D305ABB-9701-0C47-A9D4-542BF0F0656C}" destId="{912F69F8-2BF4-8B43-A533-3E465CDF2808}" srcOrd="0" destOrd="0" presId="urn:microsoft.com/office/officeart/2008/layout/HorizontalMultiLevelHierarchy"/>
    <dgm:cxn modelId="{B132EEF8-BD4F-454E-A6D3-74B767548BC9}" type="presParOf" srcId="{95F58649-E2FB-814A-9EFB-81BA4E125B25}" destId="{BB61EE2C-7F5E-0043-84CC-66E81EA4AFCD}" srcOrd="7" destOrd="0" presId="urn:microsoft.com/office/officeart/2008/layout/HorizontalMultiLevelHierarchy"/>
    <dgm:cxn modelId="{8CB2464A-0195-8B43-BF23-65C4DB1441FB}" type="presParOf" srcId="{BB61EE2C-7F5E-0043-84CC-66E81EA4AFCD}" destId="{4647B71C-BD04-2442-8EF3-C05DBD026951}" srcOrd="0" destOrd="0" presId="urn:microsoft.com/office/officeart/2008/layout/HorizontalMultiLevelHierarchy"/>
    <dgm:cxn modelId="{A878C8A9-5BC2-7748-B477-54366901CE36}" type="presParOf" srcId="{BB61EE2C-7F5E-0043-84CC-66E81EA4AFCD}" destId="{DD91C5B0-04D1-4644-9C5B-EE695804A037}" srcOrd="1" destOrd="0" presId="urn:microsoft.com/office/officeart/2008/layout/HorizontalMultiLevelHierarchy"/>
    <dgm:cxn modelId="{3B116D81-31A5-3643-9DB0-F3050A58B901}" type="presParOf" srcId="{95F58649-E2FB-814A-9EFB-81BA4E125B25}" destId="{968CAA7B-7680-2F46-B476-29CECC53C4E9}" srcOrd="8" destOrd="0" presId="urn:microsoft.com/office/officeart/2008/layout/HorizontalMultiLevelHierarchy"/>
    <dgm:cxn modelId="{70C25E17-BDBA-114B-985F-6F01152F569C}" type="presParOf" srcId="{968CAA7B-7680-2F46-B476-29CECC53C4E9}" destId="{44340093-C7BF-1F44-BB5A-64E186372E0C}" srcOrd="0" destOrd="0" presId="urn:microsoft.com/office/officeart/2008/layout/HorizontalMultiLevelHierarchy"/>
    <dgm:cxn modelId="{F549C918-F7B6-8547-B75F-9A6DD7CB003F}" type="presParOf" srcId="{95F58649-E2FB-814A-9EFB-81BA4E125B25}" destId="{13B9DB00-6876-3642-A4D2-998B9928EE36}" srcOrd="9" destOrd="0" presId="urn:microsoft.com/office/officeart/2008/layout/HorizontalMultiLevelHierarchy"/>
    <dgm:cxn modelId="{B4DB79EA-D3EB-6A44-92FF-4B66305D5A1F}" type="presParOf" srcId="{13B9DB00-6876-3642-A4D2-998B9928EE36}" destId="{346BED53-D962-FD48-998F-E8752D4EC1BD}" srcOrd="0" destOrd="0" presId="urn:microsoft.com/office/officeart/2008/layout/HorizontalMultiLevelHierarchy"/>
    <dgm:cxn modelId="{493ED6F2-B9DA-734D-8C74-6E8EB42F584F}" type="presParOf" srcId="{13B9DB00-6876-3642-A4D2-998B9928EE36}" destId="{944F1EEE-E899-7948-A5FB-65EBD46BB095}" srcOrd="1" destOrd="0" presId="urn:microsoft.com/office/officeart/2008/layout/HorizontalMultiLevelHierarchy"/>
    <dgm:cxn modelId="{57E81750-CB4D-ED42-9AD9-E6BF6C689C51}" type="presParOf" srcId="{95F58649-E2FB-814A-9EFB-81BA4E125B25}" destId="{8EA6704A-D99F-C64E-8A12-6C11072A67C8}" srcOrd="10" destOrd="0" presId="urn:microsoft.com/office/officeart/2008/layout/HorizontalMultiLevelHierarchy"/>
    <dgm:cxn modelId="{6EB932B1-D035-4B4D-B757-239CD757356A}" type="presParOf" srcId="{8EA6704A-D99F-C64E-8A12-6C11072A67C8}" destId="{149F58FB-E467-A043-B8CF-79AE294C3DAE}" srcOrd="0" destOrd="0" presId="urn:microsoft.com/office/officeart/2008/layout/HorizontalMultiLevelHierarchy"/>
    <dgm:cxn modelId="{C32800F2-12D0-E44F-B4C7-BE65984A9889}" type="presParOf" srcId="{95F58649-E2FB-814A-9EFB-81BA4E125B25}" destId="{4653E821-861A-6D48-AED6-B580B30669D7}" srcOrd="11" destOrd="0" presId="urn:microsoft.com/office/officeart/2008/layout/HorizontalMultiLevelHierarchy"/>
    <dgm:cxn modelId="{3783E891-93CF-4C4F-8B31-3EECC4C821BB}" type="presParOf" srcId="{4653E821-861A-6D48-AED6-B580B30669D7}" destId="{15B281C4-F2BF-094E-BD9A-5D3A47BBC514}" srcOrd="0" destOrd="0" presId="urn:microsoft.com/office/officeart/2008/layout/HorizontalMultiLevelHierarchy"/>
    <dgm:cxn modelId="{83FB1D43-3883-4A46-9233-9AECF60F0139}" type="presParOf" srcId="{4653E821-861A-6D48-AED6-B580B30669D7}" destId="{9358E770-8CE0-124A-A320-B128FBAEAD0E}" srcOrd="1" destOrd="0" presId="urn:microsoft.com/office/officeart/2008/layout/HorizontalMultiLevelHierarchy"/>
    <dgm:cxn modelId="{72251938-622B-624C-9A69-FEF601BF0191}" type="presParOf" srcId="{95F58649-E2FB-814A-9EFB-81BA4E125B25}" destId="{7F2AC21E-961A-F940-86C2-84FF740C9069}" srcOrd="12" destOrd="0" presId="urn:microsoft.com/office/officeart/2008/layout/HorizontalMultiLevelHierarchy"/>
    <dgm:cxn modelId="{9E412147-25E3-9748-9EFB-0221B59B8145}" type="presParOf" srcId="{7F2AC21E-961A-F940-86C2-84FF740C9069}" destId="{51E7247D-53F8-B44C-BBBC-4FDE209BC2AF}" srcOrd="0" destOrd="0" presId="urn:microsoft.com/office/officeart/2008/layout/HorizontalMultiLevelHierarchy"/>
    <dgm:cxn modelId="{E56BE341-22D7-654B-82CF-61B10C90E844}" type="presParOf" srcId="{95F58649-E2FB-814A-9EFB-81BA4E125B25}" destId="{A564259C-17DB-3146-B1FD-976B996A685A}" srcOrd="13" destOrd="0" presId="urn:microsoft.com/office/officeart/2008/layout/HorizontalMultiLevelHierarchy"/>
    <dgm:cxn modelId="{272EE2B7-00DD-974D-AFC7-E660A8680D74}" type="presParOf" srcId="{A564259C-17DB-3146-B1FD-976B996A685A}" destId="{A42B26DB-5637-3941-8D95-0EBAC7B95FA1}" srcOrd="0" destOrd="0" presId="urn:microsoft.com/office/officeart/2008/layout/HorizontalMultiLevelHierarchy"/>
    <dgm:cxn modelId="{7ED1C416-482C-7447-89BD-6F27D1DB6958}" type="presParOf" srcId="{A564259C-17DB-3146-B1FD-976B996A685A}" destId="{EC0AEDA8-0585-DE47-97F7-4E67F44BFF4C}" srcOrd="1" destOrd="0" presId="urn:microsoft.com/office/officeart/2008/layout/HorizontalMultiLevelHierarchy"/>
    <dgm:cxn modelId="{E207AC85-FE65-394E-9219-E455B93945FB}" type="presParOf" srcId="{95F58649-E2FB-814A-9EFB-81BA4E125B25}" destId="{36078544-1344-8B4D-99BB-B46AA9ED3609}" srcOrd="14" destOrd="0" presId="urn:microsoft.com/office/officeart/2008/layout/HorizontalMultiLevelHierarchy"/>
    <dgm:cxn modelId="{67D65DEC-EF42-6344-8613-6EE6D6D5BC5A}" type="presParOf" srcId="{36078544-1344-8B4D-99BB-B46AA9ED3609}" destId="{A6DAC2A9-9B9E-A149-8380-B5A7DE84A16C}" srcOrd="0" destOrd="0" presId="urn:microsoft.com/office/officeart/2008/layout/HorizontalMultiLevelHierarchy"/>
    <dgm:cxn modelId="{830D85ED-952E-BF40-9D91-0A3FD4B1F60A}" type="presParOf" srcId="{95F58649-E2FB-814A-9EFB-81BA4E125B25}" destId="{76B03B0B-CC34-9E47-810F-C607ED049039}" srcOrd="15" destOrd="0" presId="urn:microsoft.com/office/officeart/2008/layout/HorizontalMultiLevelHierarchy"/>
    <dgm:cxn modelId="{F01E97EA-3603-1C41-9F2D-10924F57A983}" type="presParOf" srcId="{76B03B0B-CC34-9E47-810F-C607ED049039}" destId="{9CBC470F-D4C3-134F-A9CF-58F846A7DF8B}" srcOrd="0" destOrd="0" presId="urn:microsoft.com/office/officeart/2008/layout/HorizontalMultiLevelHierarchy"/>
    <dgm:cxn modelId="{711A8778-615B-5248-91F6-EDC32EDA051A}" type="presParOf" srcId="{76B03B0B-CC34-9E47-810F-C607ED049039}" destId="{1FB11611-7503-734D-BB3A-69BB7A6509C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E55B2D-78A1-4CB3-A258-3D1E30D4A1C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D08C3D-0E0E-4014-81C0-798FE2F54898}">
      <dgm:prSet phldrT="[Текст]"/>
      <dgm:spPr/>
      <dgm:t>
        <a:bodyPr/>
        <a:lstStyle/>
        <a:p>
          <a:r>
            <a:rPr lang="ru-RU" dirty="0" smtClean="0"/>
            <a:t>Направления их деятельности многообразны:</a:t>
          </a:r>
          <a:endParaRPr lang="ru-RU" dirty="0"/>
        </a:p>
      </dgm:t>
    </dgm:pt>
    <dgm:pt modelId="{F8D82031-62DE-4672-9B16-0CEAD2F79038}" type="parTrans" cxnId="{79B6265B-86A7-496A-9A18-F47BE4EBEF49}">
      <dgm:prSet/>
      <dgm:spPr/>
      <dgm:t>
        <a:bodyPr/>
        <a:lstStyle/>
        <a:p>
          <a:endParaRPr lang="ru-RU"/>
        </a:p>
      </dgm:t>
    </dgm:pt>
    <dgm:pt modelId="{90F5327F-A2FE-43CD-90C3-F48DA47A3863}" type="sibTrans" cxnId="{79B6265B-86A7-496A-9A18-F47BE4EBEF49}">
      <dgm:prSet/>
      <dgm:spPr/>
      <dgm:t>
        <a:bodyPr/>
        <a:lstStyle/>
        <a:p>
          <a:endParaRPr lang="ru-RU"/>
        </a:p>
      </dgm:t>
    </dgm:pt>
    <dgm:pt modelId="{30756BB9-653C-4EFC-96BB-AB76872326C0}">
      <dgm:prSet phldrT="[Текст]"/>
      <dgm:spPr/>
      <dgm:t>
        <a:bodyPr/>
        <a:lstStyle/>
        <a:p>
          <a:r>
            <a:rPr lang="ru-RU" dirty="0" err="1" smtClean="0"/>
            <a:t>Здоровьесбережение</a:t>
          </a:r>
          <a:endParaRPr lang="ru-RU" dirty="0"/>
        </a:p>
      </dgm:t>
    </dgm:pt>
    <dgm:pt modelId="{2A2BBA3D-B5B2-43D8-8694-8E70F832CC5E}" type="parTrans" cxnId="{1DE9481B-F485-4AF2-8837-7DBF0B6B3436}">
      <dgm:prSet/>
      <dgm:spPr/>
      <dgm:t>
        <a:bodyPr/>
        <a:lstStyle/>
        <a:p>
          <a:endParaRPr lang="ru-RU"/>
        </a:p>
      </dgm:t>
    </dgm:pt>
    <dgm:pt modelId="{CA96BE5C-8045-47BC-ADAB-570ADDCD865C}" type="sibTrans" cxnId="{1DE9481B-F485-4AF2-8837-7DBF0B6B3436}">
      <dgm:prSet/>
      <dgm:spPr/>
      <dgm:t>
        <a:bodyPr/>
        <a:lstStyle/>
        <a:p>
          <a:endParaRPr lang="ru-RU"/>
        </a:p>
      </dgm:t>
    </dgm:pt>
    <dgm:pt modelId="{24CEBE5C-FDE1-4656-B3AF-712918B7CD5E}">
      <dgm:prSet/>
      <dgm:spPr/>
      <dgm:t>
        <a:bodyPr/>
        <a:lstStyle/>
        <a:p>
          <a:r>
            <a:rPr lang="ru-RU" dirty="0" err="1" smtClean="0"/>
            <a:t>Профориентационное</a:t>
          </a:r>
          <a:endParaRPr lang="ru-RU" dirty="0"/>
        </a:p>
      </dgm:t>
    </dgm:pt>
    <dgm:pt modelId="{B3D4C535-09E2-4EAB-B337-246FCEF34A84}" type="parTrans" cxnId="{EDD3330D-62A5-4270-9B9B-A9EFEEF4DA14}">
      <dgm:prSet/>
      <dgm:spPr/>
      <dgm:t>
        <a:bodyPr/>
        <a:lstStyle/>
        <a:p>
          <a:endParaRPr lang="ru-RU"/>
        </a:p>
      </dgm:t>
    </dgm:pt>
    <dgm:pt modelId="{BEBF5F08-A32F-4D2C-BF25-61D00148CD1C}" type="sibTrans" cxnId="{EDD3330D-62A5-4270-9B9B-A9EFEEF4DA14}">
      <dgm:prSet/>
      <dgm:spPr/>
      <dgm:t>
        <a:bodyPr/>
        <a:lstStyle/>
        <a:p>
          <a:endParaRPr lang="ru-RU"/>
        </a:p>
      </dgm:t>
    </dgm:pt>
    <dgm:pt modelId="{1761A4F6-274C-4CAF-9246-937AAB78BB44}">
      <dgm:prSet/>
      <dgm:spPr/>
      <dgm:t>
        <a:bodyPr/>
        <a:lstStyle/>
        <a:p>
          <a:r>
            <a:rPr lang="ru-RU" dirty="0" smtClean="0"/>
            <a:t>Социально-педагогическое</a:t>
          </a:r>
          <a:endParaRPr lang="ru-RU" dirty="0"/>
        </a:p>
      </dgm:t>
    </dgm:pt>
    <dgm:pt modelId="{6E733ECB-8138-4451-A5AE-C9E4AFD698FA}" type="parTrans" cxnId="{A3FEC1C4-44F5-4620-BA6F-DC76542EB049}">
      <dgm:prSet/>
      <dgm:spPr/>
      <dgm:t>
        <a:bodyPr/>
        <a:lstStyle/>
        <a:p>
          <a:endParaRPr lang="ru-RU"/>
        </a:p>
      </dgm:t>
    </dgm:pt>
    <dgm:pt modelId="{691FC1EE-7109-4AEE-BA1B-BC33C9B751D4}" type="sibTrans" cxnId="{A3FEC1C4-44F5-4620-BA6F-DC76542EB049}">
      <dgm:prSet/>
      <dgm:spPr/>
      <dgm:t>
        <a:bodyPr/>
        <a:lstStyle/>
        <a:p>
          <a:endParaRPr lang="ru-RU"/>
        </a:p>
      </dgm:t>
    </dgm:pt>
    <dgm:pt modelId="{7C9B0FD1-C418-4BCE-B590-E56250C997D7}">
      <dgm:prSet/>
      <dgm:spPr/>
      <dgm:t>
        <a:bodyPr/>
        <a:lstStyle/>
        <a:p>
          <a:r>
            <a:rPr lang="ru-RU" dirty="0" smtClean="0"/>
            <a:t>Гражданско-патриотическое</a:t>
          </a:r>
          <a:endParaRPr lang="ru-RU" dirty="0"/>
        </a:p>
      </dgm:t>
    </dgm:pt>
    <dgm:pt modelId="{16B38213-851D-495D-A19C-F3E4EC4E02B5}" type="parTrans" cxnId="{079D40A9-9AFC-492F-AAFF-108E2D1DBFBD}">
      <dgm:prSet/>
      <dgm:spPr/>
      <dgm:t>
        <a:bodyPr/>
        <a:lstStyle/>
        <a:p>
          <a:endParaRPr lang="ru-RU"/>
        </a:p>
      </dgm:t>
    </dgm:pt>
    <dgm:pt modelId="{BD073469-9D0A-4FAC-9A25-32EE8DA2FF47}" type="sibTrans" cxnId="{079D40A9-9AFC-492F-AAFF-108E2D1DBFBD}">
      <dgm:prSet/>
      <dgm:spPr/>
      <dgm:t>
        <a:bodyPr/>
        <a:lstStyle/>
        <a:p>
          <a:endParaRPr lang="ru-RU"/>
        </a:p>
      </dgm:t>
    </dgm:pt>
    <dgm:pt modelId="{FA436D28-D1BF-484F-9F87-AA3AD7E9706F}">
      <dgm:prSet/>
      <dgm:spPr/>
      <dgm:t>
        <a:bodyPr/>
        <a:lstStyle/>
        <a:p>
          <a:r>
            <a:rPr lang="ru-RU" dirty="0" smtClean="0"/>
            <a:t>Формирование семейных ценностей</a:t>
          </a:r>
          <a:endParaRPr lang="ru-RU" dirty="0"/>
        </a:p>
      </dgm:t>
    </dgm:pt>
    <dgm:pt modelId="{67CF90CB-3A2F-4A4C-BEC1-708892979AE4}" type="parTrans" cxnId="{D9A3EDD3-E82E-4F14-88B9-4732A3122AE4}">
      <dgm:prSet/>
      <dgm:spPr/>
      <dgm:t>
        <a:bodyPr/>
        <a:lstStyle/>
        <a:p>
          <a:endParaRPr lang="ru-RU"/>
        </a:p>
      </dgm:t>
    </dgm:pt>
    <dgm:pt modelId="{DC8457A7-6D7C-42E9-AB35-D9AFCE6E4E1B}" type="sibTrans" cxnId="{D9A3EDD3-E82E-4F14-88B9-4732A3122AE4}">
      <dgm:prSet/>
      <dgm:spPr/>
      <dgm:t>
        <a:bodyPr/>
        <a:lstStyle/>
        <a:p>
          <a:endParaRPr lang="ru-RU"/>
        </a:p>
      </dgm:t>
    </dgm:pt>
    <dgm:pt modelId="{69FABA2E-A7B8-4087-BC1B-500EA5D86EBF}">
      <dgm:prSet/>
      <dgm:spPr/>
      <dgm:t>
        <a:bodyPr/>
        <a:lstStyle/>
        <a:p>
          <a:r>
            <a:rPr lang="ru-RU" smtClean="0"/>
            <a:t>Добровольчество</a:t>
          </a:r>
          <a:endParaRPr lang="ru-RU" dirty="0"/>
        </a:p>
      </dgm:t>
    </dgm:pt>
    <dgm:pt modelId="{00EE62A7-82F3-4794-B067-E7FF2C958729}" type="parTrans" cxnId="{A63FF76A-9118-4584-AB7E-02ADC611E793}">
      <dgm:prSet/>
      <dgm:spPr/>
      <dgm:t>
        <a:bodyPr/>
        <a:lstStyle/>
        <a:p>
          <a:endParaRPr lang="ru-RU"/>
        </a:p>
      </dgm:t>
    </dgm:pt>
    <dgm:pt modelId="{E5889E0D-92CA-4AAE-A2B5-558110FF8924}" type="sibTrans" cxnId="{A63FF76A-9118-4584-AB7E-02ADC611E793}">
      <dgm:prSet/>
      <dgm:spPr/>
      <dgm:t>
        <a:bodyPr/>
        <a:lstStyle/>
        <a:p>
          <a:endParaRPr lang="ru-RU"/>
        </a:p>
      </dgm:t>
    </dgm:pt>
    <dgm:pt modelId="{EDA360A4-85C2-4855-A8BA-78417B769A17}" type="pres">
      <dgm:prSet presAssocID="{78E55B2D-78A1-4CB3-A258-3D1E30D4A1C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A2D9C0-D70A-4CB5-B262-EC8E8E04CF2F}" type="pres">
      <dgm:prSet presAssocID="{A9D08C3D-0E0E-4014-81C0-798FE2F54898}" presName="root" presStyleCnt="0"/>
      <dgm:spPr/>
    </dgm:pt>
    <dgm:pt modelId="{600812A5-8B4D-4E68-9B10-21908E9EE5B9}" type="pres">
      <dgm:prSet presAssocID="{A9D08C3D-0E0E-4014-81C0-798FE2F54898}" presName="rootComposite" presStyleCnt="0"/>
      <dgm:spPr/>
    </dgm:pt>
    <dgm:pt modelId="{C9FE7727-3414-40C9-B6D8-620E7D4CDDB0}" type="pres">
      <dgm:prSet presAssocID="{A9D08C3D-0E0E-4014-81C0-798FE2F54898}" presName="rootText" presStyleLbl="node1" presStyleIdx="0" presStyleCnt="1" custScaleX="991540"/>
      <dgm:spPr/>
      <dgm:t>
        <a:bodyPr/>
        <a:lstStyle/>
        <a:p>
          <a:endParaRPr lang="ru-RU"/>
        </a:p>
      </dgm:t>
    </dgm:pt>
    <dgm:pt modelId="{EDE4BBA4-E7CE-4E6A-9753-D92279443EEF}" type="pres">
      <dgm:prSet presAssocID="{A9D08C3D-0E0E-4014-81C0-798FE2F54898}" presName="rootConnector" presStyleLbl="node1" presStyleIdx="0" presStyleCnt="1"/>
      <dgm:spPr/>
      <dgm:t>
        <a:bodyPr/>
        <a:lstStyle/>
        <a:p>
          <a:endParaRPr lang="ru-RU"/>
        </a:p>
      </dgm:t>
    </dgm:pt>
    <dgm:pt modelId="{C6C6D0A5-578B-4917-85A8-A2D1CE73827C}" type="pres">
      <dgm:prSet presAssocID="{A9D08C3D-0E0E-4014-81C0-798FE2F54898}" presName="childShape" presStyleCnt="0"/>
      <dgm:spPr/>
    </dgm:pt>
    <dgm:pt modelId="{88D3BAE7-0116-4534-96F6-85B025F1E422}" type="pres">
      <dgm:prSet presAssocID="{2A2BBA3D-B5B2-43D8-8694-8E70F832CC5E}" presName="Name13" presStyleLbl="parChTrans1D2" presStyleIdx="0" presStyleCnt="6"/>
      <dgm:spPr/>
      <dgm:t>
        <a:bodyPr/>
        <a:lstStyle/>
        <a:p>
          <a:endParaRPr lang="ru-RU"/>
        </a:p>
      </dgm:t>
    </dgm:pt>
    <dgm:pt modelId="{C1AAE1EF-A1FB-4993-A777-C9D4D6EAD1BC}" type="pres">
      <dgm:prSet presAssocID="{30756BB9-653C-4EFC-96BB-AB76872326C0}" presName="childText" presStyleLbl="bgAcc1" presStyleIdx="0" presStyleCnt="6" custScaleX="951616" custLinFactNeighborX="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4BF0C-56D3-4117-8580-A135D694ADBB}" type="pres">
      <dgm:prSet presAssocID="{B3D4C535-09E2-4EAB-B337-246FCEF34A84}" presName="Name13" presStyleLbl="parChTrans1D2" presStyleIdx="1" presStyleCnt="6"/>
      <dgm:spPr/>
      <dgm:t>
        <a:bodyPr/>
        <a:lstStyle/>
        <a:p>
          <a:endParaRPr lang="ru-RU"/>
        </a:p>
      </dgm:t>
    </dgm:pt>
    <dgm:pt modelId="{3ADDEFE7-988A-4816-8E19-57F9E7D9D878}" type="pres">
      <dgm:prSet presAssocID="{24CEBE5C-FDE1-4656-B3AF-712918B7CD5E}" presName="childText" presStyleLbl="bgAcc1" presStyleIdx="1" presStyleCnt="6" custScaleX="9516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6CE86B-3227-4FF7-A48E-6F93CC636D93}" type="pres">
      <dgm:prSet presAssocID="{16B38213-851D-495D-A19C-F3E4EC4E02B5}" presName="Name13" presStyleLbl="parChTrans1D2" presStyleIdx="2" presStyleCnt="6"/>
      <dgm:spPr/>
      <dgm:t>
        <a:bodyPr/>
        <a:lstStyle/>
        <a:p>
          <a:endParaRPr lang="ru-RU"/>
        </a:p>
      </dgm:t>
    </dgm:pt>
    <dgm:pt modelId="{5B122120-16A0-45E2-A6CF-2185C1F0754E}" type="pres">
      <dgm:prSet presAssocID="{7C9B0FD1-C418-4BCE-B590-E56250C997D7}" presName="childText" presStyleLbl="bgAcc1" presStyleIdx="2" presStyleCnt="6" custScaleX="951616" custLinFactNeighborX="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60F5E-AE92-4518-BD5F-EB29270CE4B5}" type="pres">
      <dgm:prSet presAssocID="{6E733ECB-8138-4451-A5AE-C9E4AFD698FA}" presName="Name13" presStyleLbl="parChTrans1D2" presStyleIdx="3" presStyleCnt="6"/>
      <dgm:spPr/>
      <dgm:t>
        <a:bodyPr/>
        <a:lstStyle/>
        <a:p>
          <a:endParaRPr lang="ru-RU"/>
        </a:p>
      </dgm:t>
    </dgm:pt>
    <dgm:pt modelId="{D61319C6-DFE9-44F2-BECB-AFC860ED5903}" type="pres">
      <dgm:prSet presAssocID="{1761A4F6-274C-4CAF-9246-937AAB78BB44}" presName="childText" presStyleLbl="bgAcc1" presStyleIdx="3" presStyleCnt="6" custScaleX="951616" custLinFactNeighborX="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9E9477-7FFF-44F8-9CA7-93C24F807C79}" type="pres">
      <dgm:prSet presAssocID="{67CF90CB-3A2F-4A4C-BEC1-708892979AE4}" presName="Name13" presStyleLbl="parChTrans1D2" presStyleIdx="4" presStyleCnt="6"/>
      <dgm:spPr/>
      <dgm:t>
        <a:bodyPr/>
        <a:lstStyle/>
        <a:p>
          <a:endParaRPr lang="ru-RU"/>
        </a:p>
      </dgm:t>
    </dgm:pt>
    <dgm:pt modelId="{BC5C0BB2-954A-419A-A566-EDE64A284591}" type="pres">
      <dgm:prSet presAssocID="{FA436D28-D1BF-484F-9F87-AA3AD7E9706F}" presName="childText" presStyleLbl="bgAcc1" presStyleIdx="4" presStyleCnt="6" custScaleX="951616" custLinFactNeighborX="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97943-148A-4D5A-86F9-D0802F5A21F4}" type="pres">
      <dgm:prSet presAssocID="{00EE62A7-82F3-4794-B067-E7FF2C958729}" presName="Name13" presStyleLbl="parChTrans1D2" presStyleIdx="5" presStyleCnt="6"/>
      <dgm:spPr/>
      <dgm:t>
        <a:bodyPr/>
        <a:lstStyle/>
        <a:p>
          <a:endParaRPr lang="ru-RU"/>
        </a:p>
      </dgm:t>
    </dgm:pt>
    <dgm:pt modelId="{4C74D658-E4B4-490C-8E79-19E230AD34CF}" type="pres">
      <dgm:prSet presAssocID="{69FABA2E-A7B8-4087-BC1B-500EA5D86EBF}" presName="childText" presStyleLbl="bgAcc1" presStyleIdx="5" presStyleCnt="6" custScaleX="951616" custLinFactNeighborX="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AB853E-F8B3-43EC-B5E5-6B71A88E2D72}" type="presOf" srcId="{30756BB9-653C-4EFC-96BB-AB76872326C0}" destId="{C1AAE1EF-A1FB-4993-A777-C9D4D6EAD1BC}" srcOrd="0" destOrd="0" presId="urn:microsoft.com/office/officeart/2005/8/layout/hierarchy3"/>
    <dgm:cxn modelId="{CB8A5C8F-59C4-4A99-A6BF-E91B92F8B383}" type="presOf" srcId="{00EE62A7-82F3-4794-B067-E7FF2C958729}" destId="{7BB97943-148A-4D5A-86F9-D0802F5A21F4}" srcOrd="0" destOrd="0" presId="urn:microsoft.com/office/officeart/2005/8/layout/hierarchy3"/>
    <dgm:cxn modelId="{079D40A9-9AFC-492F-AAFF-108E2D1DBFBD}" srcId="{A9D08C3D-0E0E-4014-81C0-798FE2F54898}" destId="{7C9B0FD1-C418-4BCE-B590-E56250C997D7}" srcOrd="2" destOrd="0" parTransId="{16B38213-851D-495D-A19C-F3E4EC4E02B5}" sibTransId="{BD073469-9D0A-4FAC-9A25-32EE8DA2FF47}"/>
    <dgm:cxn modelId="{E504CC56-70F5-4876-A0D3-ABF8297DECAC}" type="presOf" srcId="{A9D08C3D-0E0E-4014-81C0-798FE2F54898}" destId="{EDE4BBA4-E7CE-4E6A-9753-D92279443EEF}" srcOrd="1" destOrd="0" presId="urn:microsoft.com/office/officeart/2005/8/layout/hierarchy3"/>
    <dgm:cxn modelId="{CF5CE24C-D108-4577-ADDE-61E8EEF59C2E}" type="presOf" srcId="{2A2BBA3D-B5B2-43D8-8694-8E70F832CC5E}" destId="{88D3BAE7-0116-4534-96F6-85B025F1E422}" srcOrd="0" destOrd="0" presId="urn:microsoft.com/office/officeart/2005/8/layout/hierarchy3"/>
    <dgm:cxn modelId="{3987CF2F-824C-47ED-A9A5-51E0DCCA64D7}" type="presOf" srcId="{7C9B0FD1-C418-4BCE-B590-E56250C997D7}" destId="{5B122120-16A0-45E2-A6CF-2185C1F0754E}" srcOrd="0" destOrd="0" presId="urn:microsoft.com/office/officeart/2005/8/layout/hierarchy3"/>
    <dgm:cxn modelId="{EDD3330D-62A5-4270-9B9B-A9EFEEF4DA14}" srcId="{A9D08C3D-0E0E-4014-81C0-798FE2F54898}" destId="{24CEBE5C-FDE1-4656-B3AF-712918B7CD5E}" srcOrd="1" destOrd="0" parTransId="{B3D4C535-09E2-4EAB-B337-246FCEF34A84}" sibTransId="{BEBF5F08-A32F-4D2C-BF25-61D00148CD1C}"/>
    <dgm:cxn modelId="{CB4B808B-8F89-4705-A232-35AF244DA087}" type="presOf" srcId="{78E55B2D-78A1-4CB3-A258-3D1E30D4A1CE}" destId="{EDA360A4-85C2-4855-A8BA-78417B769A17}" srcOrd="0" destOrd="0" presId="urn:microsoft.com/office/officeart/2005/8/layout/hierarchy3"/>
    <dgm:cxn modelId="{E25AE423-1C1D-499B-91CF-EDE56DE72508}" type="presOf" srcId="{6E733ECB-8138-4451-A5AE-C9E4AFD698FA}" destId="{FBE60F5E-AE92-4518-BD5F-EB29270CE4B5}" srcOrd="0" destOrd="0" presId="urn:microsoft.com/office/officeart/2005/8/layout/hierarchy3"/>
    <dgm:cxn modelId="{36450032-6496-4BC9-9331-BD0662F40445}" type="presOf" srcId="{1761A4F6-274C-4CAF-9246-937AAB78BB44}" destId="{D61319C6-DFE9-44F2-BECB-AFC860ED5903}" srcOrd="0" destOrd="0" presId="urn:microsoft.com/office/officeart/2005/8/layout/hierarchy3"/>
    <dgm:cxn modelId="{1DE9481B-F485-4AF2-8837-7DBF0B6B3436}" srcId="{A9D08C3D-0E0E-4014-81C0-798FE2F54898}" destId="{30756BB9-653C-4EFC-96BB-AB76872326C0}" srcOrd="0" destOrd="0" parTransId="{2A2BBA3D-B5B2-43D8-8694-8E70F832CC5E}" sibTransId="{CA96BE5C-8045-47BC-ADAB-570ADDCD865C}"/>
    <dgm:cxn modelId="{D774F60B-D4AD-4964-8900-D066328A0E2C}" type="presOf" srcId="{67CF90CB-3A2F-4A4C-BEC1-708892979AE4}" destId="{F69E9477-7FFF-44F8-9CA7-93C24F807C79}" srcOrd="0" destOrd="0" presId="urn:microsoft.com/office/officeart/2005/8/layout/hierarchy3"/>
    <dgm:cxn modelId="{4DB9BDEE-005B-4804-BFAA-B26E484997A7}" type="presOf" srcId="{FA436D28-D1BF-484F-9F87-AA3AD7E9706F}" destId="{BC5C0BB2-954A-419A-A566-EDE64A284591}" srcOrd="0" destOrd="0" presId="urn:microsoft.com/office/officeart/2005/8/layout/hierarchy3"/>
    <dgm:cxn modelId="{B5C33D57-D8FF-4CD7-9D93-203A30BCFCF0}" type="presOf" srcId="{B3D4C535-09E2-4EAB-B337-246FCEF34A84}" destId="{2B14BF0C-56D3-4117-8580-A135D694ADBB}" srcOrd="0" destOrd="0" presId="urn:microsoft.com/office/officeart/2005/8/layout/hierarchy3"/>
    <dgm:cxn modelId="{D9A3EDD3-E82E-4F14-88B9-4732A3122AE4}" srcId="{A9D08C3D-0E0E-4014-81C0-798FE2F54898}" destId="{FA436D28-D1BF-484F-9F87-AA3AD7E9706F}" srcOrd="4" destOrd="0" parTransId="{67CF90CB-3A2F-4A4C-BEC1-708892979AE4}" sibTransId="{DC8457A7-6D7C-42E9-AB35-D9AFCE6E4E1B}"/>
    <dgm:cxn modelId="{67DEC843-E798-4866-8C71-8221B205D7BB}" type="presOf" srcId="{A9D08C3D-0E0E-4014-81C0-798FE2F54898}" destId="{C9FE7727-3414-40C9-B6D8-620E7D4CDDB0}" srcOrd="0" destOrd="0" presId="urn:microsoft.com/office/officeart/2005/8/layout/hierarchy3"/>
    <dgm:cxn modelId="{8792C137-572E-407F-A35E-8AE810BB7B4F}" type="presOf" srcId="{69FABA2E-A7B8-4087-BC1B-500EA5D86EBF}" destId="{4C74D658-E4B4-490C-8E79-19E230AD34CF}" srcOrd="0" destOrd="0" presId="urn:microsoft.com/office/officeart/2005/8/layout/hierarchy3"/>
    <dgm:cxn modelId="{79B6265B-86A7-496A-9A18-F47BE4EBEF49}" srcId="{78E55B2D-78A1-4CB3-A258-3D1E30D4A1CE}" destId="{A9D08C3D-0E0E-4014-81C0-798FE2F54898}" srcOrd="0" destOrd="0" parTransId="{F8D82031-62DE-4672-9B16-0CEAD2F79038}" sibTransId="{90F5327F-A2FE-43CD-90C3-F48DA47A3863}"/>
    <dgm:cxn modelId="{A3FEC1C4-44F5-4620-BA6F-DC76542EB049}" srcId="{A9D08C3D-0E0E-4014-81C0-798FE2F54898}" destId="{1761A4F6-274C-4CAF-9246-937AAB78BB44}" srcOrd="3" destOrd="0" parTransId="{6E733ECB-8138-4451-A5AE-C9E4AFD698FA}" sibTransId="{691FC1EE-7109-4AEE-BA1B-BC33C9B751D4}"/>
    <dgm:cxn modelId="{4FE29A76-2A39-44BB-B850-51598C94ADF8}" type="presOf" srcId="{16B38213-851D-495D-A19C-F3E4EC4E02B5}" destId="{FA6CE86B-3227-4FF7-A48E-6F93CC636D93}" srcOrd="0" destOrd="0" presId="urn:microsoft.com/office/officeart/2005/8/layout/hierarchy3"/>
    <dgm:cxn modelId="{BFB98BF7-F0B3-4C83-AEAA-552AD1CA2537}" type="presOf" srcId="{24CEBE5C-FDE1-4656-B3AF-712918B7CD5E}" destId="{3ADDEFE7-988A-4816-8E19-57F9E7D9D878}" srcOrd="0" destOrd="0" presId="urn:microsoft.com/office/officeart/2005/8/layout/hierarchy3"/>
    <dgm:cxn modelId="{A63FF76A-9118-4584-AB7E-02ADC611E793}" srcId="{A9D08C3D-0E0E-4014-81C0-798FE2F54898}" destId="{69FABA2E-A7B8-4087-BC1B-500EA5D86EBF}" srcOrd="5" destOrd="0" parTransId="{00EE62A7-82F3-4794-B067-E7FF2C958729}" sibTransId="{E5889E0D-92CA-4AAE-A2B5-558110FF8924}"/>
    <dgm:cxn modelId="{FF3E53D6-593E-4D5C-A9B6-44AF7264BC43}" type="presParOf" srcId="{EDA360A4-85C2-4855-A8BA-78417B769A17}" destId="{72A2D9C0-D70A-4CB5-B262-EC8E8E04CF2F}" srcOrd="0" destOrd="0" presId="urn:microsoft.com/office/officeart/2005/8/layout/hierarchy3"/>
    <dgm:cxn modelId="{912E95C8-82A6-43E7-B869-361067C03D89}" type="presParOf" srcId="{72A2D9C0-D70A-4CB5-B262-EC8E8E04CF2F}" destId="{600812A5-8B4D-4E68-9B10-21908E9EE5B9}" srcOrd="0" destOrd="0" presId="urn:microsoft.com/office/officeart/2005/8/layout/hierarchy3"/>
    <dgm:cxn modelId="{01596F90-BF37-4A0C-B509-4CE2CC33E806}" type="presParOf" srcId="{600812A5-8B4D-4E68-9B10-21908E9EE5B9}" destId="{C9FE7727-3414-40C9-B6D8-620E7D4CDDB0}" srcOrd="0" destOrd="0" presId="urn:microsoft.com/office/officeart/2005/8/layout/hierarchy3"/>
    <dgm:cxn modelId="{BC1FB807-0D7C-4B22-B07F-82174D528207}" type="presParOf" srcId="{600812A5-8B4D-4E68-9B10-21908E9EE5B9}" destId="{EDE4BBA4-E7CE-4E6A-9753-D92279443EEF}" srcOrd="1" destOrd="0" presId="urn:microsoft.com/office/officeart/2005/8/layout/hierarchy3"/>
    <dgm:cxn modelId="{BFC6C2E7-9565-4EA9-820B-DB10CC079BFE}" type="presParOf" srcId="{72A2D9C0-D70A-4CB5-B262-EC8E8E04CF2F}" destId="{C6C6D0A5-578B-4917-85A8-A2D1CE73827C}" srcOrd="1" destOrd="0" presId="urn:microsoft.com/office/officeart/2005/8/layout/hierarchy3"/>
    <dgm:cxn modelId="{A03F6B97-150D-41E2-8DBD-1A22A01DF0E9}" type="presParOf" srcId="{C6C6D0A5-578B-4917-85A8-A2D1CE73827C}" destId="{88D3BAE7-0116-4534-96F6-85B025F1E422}" srcOrd="0" destOrd="0" presId="urn:microsoft.com/office/officeart/2005/8/layout/hierarchy3"/>
    <dgm:cxn modelId="{233FCDE5-1C90-41AE-9F05-1484E58D227D}" type="presParOf" srcId="{C6C6D0A5-578B-4917-85A8-A2D1CE73827C}" destId="{C1AAE1EF-A1FB-4993-A777-C9D4D6EAD1BC}" srcOrd="1" destOrd="0" presId="urn:microsoft.com/office/officeart/2005/8/layout/hierarchy3"/>
    <dgm:cxn modelId="{6B30F618-EC66-4B0F-AC4E-5066A46FB512}" type="presParOf" srcId="{C6C6D0A5-578B-4917-85A8-A2D1CE73827C}" destId="{2B14BF0C-56D3-4117-8580-A135D694ADBB}" srcOrd="2" destOrd="0" presId="urn:microsoft.com/office/officeart/2005/8/layout/hierarchy3"/>
    <dgm:cxn modelId="{E0502865-937D-4843-A227-DCCCCEFEC4B1}" type="presParOf" srcId="{C6C6D0A5-578B-4917-85A8-A2D1CE73827C}" destId="{3ADDEFE7-988A-4816-8E19-57F9E7D9D878}" srcOrd="3" destOrd="0" presId="urn:microsoft.com/office/officeart/2005/8/layout/hierarchy3"/>
    <dgm:cxn modelId="{9932AF86-4BE8-4519-B1B3-E7E8AFC3264A}" type="presParOf" srcId="{C6C6D0A5-578B-4917-85A8-A2D1CE73827C}" destId="{FA6CE86B-3227-4FF7-A48E-6F93CC636D93}" srcOrd="4" destOrd="0" presId="urn:microsoft.com/office/officeart/2005/8/layout/hierarchy3"/>
    <dgm:cxn modelId="{D685419C-F20D-4415-B2C0-1D775A6980F5}" type="presParOf" srcId="{C6C6D0A5-578B-4917-85A8-A2D1CE73827C}" destId="{5B122120-16A0-45E2-A6CF-2185C1F0754E}" srcOrd="5" destOrd="0" presId="urn:microsoft.com/office/officeart/2005/8/layout/hierarchy3"/>
    <dgm:cxn modelId="{55954B14-9229-417C-BC41-A70F25AFB327}" type="presParOf" srcId="{C6C6D0A5-578B-4917-85A8-A2D1CE73827C}" destId="{FBE60F5E-AE92-4518-BD5F-EB29270CE4B5}" srcOrd="6" destOrd="0" presId="urn:microsoft.com/office/officeart/2005/8/layout/hierarchy3"/>
    <dgm:cxn modelId="{F7031F27-5D12-493A-BFD0-21A30551FCF2}" type="presParOf" srcId="{C6C6D0A5-578B-4917-85A8-A2D1CE73827C}" destId="{D61319C6-DFE9-44F2-BECB-AFC860ED5903}" srcOrd="7" destOrd="0" presId="urn:microsoft.com/office/officeart/2005/8/layout/hierarchy3"/>
    <dgm:cxn modelId="{72D944C8-13F7-4D4B-9FE5-B71516D7074E}" type="presParOf" srcId="{C6C6D0A5-578B-4917-85A8-A2D1CE73827C}" destId="{F69E9477-7FFF-44F8-9CA7-93C24F807C79}" srcOrd="8" destOrd="0" presId="urn:microsoft.com/office/officeart/2005/8/layout/hierarchy3"/>
    <dgm:cxn modelId="{74BE65D1-6550-45EE-99D7-534F9757E158}" type="presParOf" srcId="{C6C6D0A5-578B-4917-85A8-A2D1CE73827C}" destId="{BC5C0BB2-954A-419A-A566-EDE64A284591}" srcOrd="9" destOrd="0" presId="urn:microsoft.com/office/officeart/2005/8/layout/hierarchy3"/>
    <dgm:cxn modelId="{2E542072-E03D-4884-9186-74B4A6D2C49F}" type="presParOf" srcId="{C6C6D0A5-578B-4917-85A8-A2D1CE73827C}" destId="{7BB97943-148A-4D5A-86F9-D0802F5A21F4}" srcOrd="10" destOrd="0" presId="urn:microsoft.com/office/officeart/2005/8/layout/hierarchy3"/>
    <dgm:cxn modelId="{23F7AADD-BD08-4CD4-B485-22A3E2A6D76E}" type="presParOf" srcId="{C6C6D0A5-578B-4917-85A8-A2D1CE73827C}" destId="{4C74D658-E4B4-490C-8E79-19E230AD34CF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8FF02A-D9A0-46A4-AC92-E0DE4F55D0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D107DCA-23F9-4559-9FE6-23BC8FBC5357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effectLst/>
            </a:rPr>
            <a:t>Рост потребительских тенденций и социальная пассивность;</a:t>
          </a:r>
          <a:endParaRPr lang="ru-RU" sz="1800" dirty="0">
            <a:solidFill>
              <a:schemeClr val="tx1"/>
            </a:solidFill>
          </a:endParaRPr>
        </a:p>
      </dgm:t>
    </dgm:pt>
    <dgm:pt modelId="{4C9B6A97-5594-4D30-AE2C-C7F8397B95DE}" type="parTrans" cxnId="{E8D0B877-C4CD-4B23-B00D-5E1055053AFF}">
      <dgm:prSet/>
      <dgm:spPr/>
      <dgm:t>
        <a:bodyPr/>
        <a:lstStyle/>
        <a:p>
          <a:endParaRPr lang="ru-RU"/>
        </a:p>
      </dgm:t>
    </dgm:pt>
    <dgm:pt modelId="{07BF27EF-6BB3-4911-A1E1-63BB6C50E5EE}" type="sibTrans" cxnId="{E8D0B877-C4CD-4B23-B00D-5E1055053AFF}">
      <dgm:prSet/>
      <dgm:spPr/>
      <dgm:t>
        <a:bodyPr/>
        <a:lstStyle/>
        <a:p>
          <a:endParaRPr lang="ru-RU"/>
        </a:p>
      </dgm:t>
    </dgm:pt>
    <dgm:pt modelId="{C1220057-E6B4-4816-A96C-D1B46809F312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Падение трудовой этики, деградация смысла труда («работать, чтобы лучше потреблять»);</a:t>
          </a:r>
          <a:endParaRPr lang="ru-RU" sz="1800" dirty="0">
            <a:solidFill>
              <a:schemeClr val="tx1"/>
            </a:solidFill>
          </a:endParaRPr>
        </a:p>
      </dgm:t>
    </dgm:pt>
    <dgm:pt modelId="{B99CCE94-EC0D-4E5E-9CCC-35C243DFABED}" type="parTrans" cxnId="{8E36BBFB-E574-462B-A506-9DAC88291BB1}">
      <dgm:prSet/>
      <dgm:spPr/>
      <dgm:t>
        <a:bodyPr/>
        <a:lstStyle/>
        <a:p>
          <a:endParaRPr lang="ru-RU"/>
        </a:p>
      </dgm:t>
    </dgm:pt>
    <dgm:pt modelId="{DD899CA6-3A60-4BE4-BEEA-D137CF07B7AB}" type="sibTrans" cxnId="{8E36BBFB-E574-462B-A506-9DAC88291BB1}">
      <dgm:prSet/>
      <dgm:spPr/>
      <dgm:t>
        <a:bodyPr/>
        <a:lstStyle/>
        <a:p>
          <a:endParaRPr lang="ru-RU"/>
        </a:p>
      </dgm:t>
    </dgm:pt>
    <dgm:pt modelId="{EC9C52FF-866F-45FF-9C07-76AAFD7BA339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smtClean="0">
              <a:solidFill>
                <a:schemeClr val="tx1"/>
              </a:solidFill>
              <a:effectLst/>
            </a:rPr>
            <a:t> </a:t>
          </a:r>
          <a:r>
            <a:rPr lang="ru-RU" sz="1800" smtClean="0">
              <a:solidFill>
                <a:schemeClr val="tx1"/>
              </a:solidFill>
              <a:effectLst/>
            </a:rPr>
            <a:t>Преобладание досугово-развлекательных форм и методов воспитания;</a:t>
          </a:r>
          <a:endParaRPr lang="ru-RU" sz="1800" dirty="0">
            <a:solidFill>
              <a:schemeClr val="tx1"/>
            </a:solidFill>
            <a:effectLst/>
          </a:endParaRPr>
        </a:p>
      </dgm:t>
    </dgm:pt>
    <dgm:pt modelId="{F101E894-9FC2-413A-AC74-8115BBD2090A}" type="parTrans" cxnId="{688756BB-6F49-4F62-A80B-79699D3DC150}">
      <dgm:prSet/>
      <dgm:spPr/>
      <dgm:t>
        <a:bodyPr/>
        <a:lstStyle/>
        <a:p>
          <a:endParaRPr lang="ru-RU"/>
        </a:p>
      </dgm:t>
    </dgm:pt>
    <dgm:pt modelId="{1FE31C7A-AF63-4DDF-BD61-83F47B137836}" type="sibTrans" cxnId="{688756BB-6F49-4F62-A80B-79699D3DC150}">
      <dgm:prSet/>
      <dgm:spPr/>
      <dgm:t>
        <a:bodyPr/>
        <a:lstStyle/>
        <a:p>
          <a:endParaRPr lang="ru-RU"/>
        </a:p>
      </dgm:t>
    </dgm:pt>
    <dgm:pt modelId="{34D027BD-2492-4C6E-9A70-158EFC5059C6}">
      <dgm:prSet custT="1"/>
      <dgm:spPr>
        <a:solidFill>
          <a:schemeClr val="accent3">
            <a:lumMod val="20000"/>
            <a:lumOff val="80000"/>
          </a:schemeClr>
        </a:solidFill>
        <a:ln>
          <a:solidFill>
            <a:schemeClr val="accent5">
              <a:lumMod val="20000"/>
              <a:lumOff val="80000"/>
            </a:schemeClr>
          </a:solidFill>
        </a:ln>
      </dgm:spPr>
      <dgm:t>
        <a:bodyPr/>
        <a:lstStyle/>
        <a:p>
          <a:r>
            <a:rPr lang="ru-RU" sz="1600" smtClean="0">
              <a:solidFill>
                <a:schemeClr val="tx1"/>
              </a:solidFill>
              <a:effectLst/>
            </a:rPr>
            <a:t> </a:t>
          </a:r>
          <a:r>
            <a:rPr lang="ru-RU" sz="1800" smtClean="0">
              <a:solidFill>
                <a:schemeClr val="tx1"/>
              </a:solidFill>
              <a:effectLst/>
            </a:rPr>
            <a:t>Уход детей и подростков в виртуальную реальность при отсутствии контроля родителей, опасность стать жертвой националистической и экстремистской пропаганды;</a:t>
          </a:r>
          <a:endParaRPr lang="ru-RU" sz="1800" dirty="0">
            <a:solidFill>
              <a:schemeClr val="tx1"/>
            </a:solidFill>
            <a:effectLst/>
          </a:endParaRPr>
        </a:p>
      </dgm:t>
    </dgm:pt>
    <dgm:pt modelId="{DC24AEEB-167D-42E6-A4FC-F0CFAAF0CE72}" type="parTrans" cxnId="{84222485-2FBB-498B-B252-8A4FA7885104}">
      <dgm:prSet/>
      <dgm:spPr/>
      <dgm:t>
        <a:bodyPr/>
        <a:lstStyle/>
        <a:p>
          <a:endParaRPr lang="ru-RU"/>
        </a:p>
      </dgm:t>
    </dgm:pt>
    <dgm:pt modelId="{C0860421-A0C8-47F1-96EF-96FD025A0072}" type="sibTrans" cxnId="{84222485-2FBB-498B-B252-8A4FA7885104}">
      <dgm:prSet/>
      <dgm:spPr/>
      <dgm:t>
        <a:bodyPr/>
        <a:lstStyle/>
        <a:p>
          <a:endParaRPr lang="ru-RU"/>
        </a:p>
      </dgm:t>
    </dgm:pt>
    <dgm:pt modelId="{4023A1AF-EEC7-4706-8E23-3448590010FD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effectLst/>
            </a:rPr>
            <a:t>Распространение </a:t>
          </a:r>
          <a:r>
            <a:rPr lang="ru-RU" sz="1800" dirty="0" err="1" smtClean="0">
              <a:solidFill>
                <a:schemeClr val="tx1"/>
              </a:solidFill>
              <a:effectLst/>
            </a:rPr>
            <a:t>психоактивных</a:t>
          </a:r>
          <a:r>
            <a:rPr lang="ru-RU" sz="1800" dirty="0" smtClean="0">
              <a:solidFill>
                <a:schemeClr val="tx1"/>
              </a:solidFill>
              <a:effectLst/>
            </a:rPr>
            <a:t> веществ (наркомании, алкоголизма и </a:t>
          </a:r>
          <a:r>
            <a:rPr lang="ru-RU" sz="1800" dirty="0" err="1" smtClean="0">
              <a:solidFill>
                <a:schemeClr val="tx1"/>
              </a:solidFill>
              <a:effectLst/>
            </a:rPr>
            <a:t>табакокурения</a:t>
          </a:r>
          <a:r>
            <a:rPr lang="ru-RU" sz="1800" dirty="0" smtClean="0">
              <a:solidFill>
                <a:schemeClr val="tx1"/>
              </a:solidFill>
              <a:effectLst/>
            </a:rPr>
            <a:t>) и асоциального поведения среди детей и подростков;</a:t>
          </a:r>
          <a:endParaRPr lang="ru-RU" sz="1800" dirty="0">
            <a:solidFill>
              <a:schemeClr val="tx1"/>
            </a:solidFill>
            <a:effectLst/>
          </a:endParaRPr>
        </a:p>
      </dgm:t>
    </dgm:pt>
    <dgm:pt modelId="{CB383255-E121-4970-9B79-E131449C5EC3}" type="parTrans" cxnId="{950BD0BD-706C-4467-B13F-1AFF4E394F96}">
      <dgm:prSet/>
      <dgm:spPr/>
      <dgm:t>
        <a:bodyPr/>
        <a:lstStyle/>
        <a:p>
          <a:endParaRPr lang="ru-RU"/>
        </a:p>
      </dgm:t>
    </dgm:pt>
    <dgm:pt modelId="{328B4ADB-260D-456A-A226-FFF74B93414E}" type="sibTrans" cxnId="{950BD0BD-706C-4467-B13F-1AFF4E394F96}">
      <dgm:prSet/>
      <dgm:spPr/>
      <dgm:t>
        <a:bodyPr/>
        <a:lstStyle/>
        <a:p>
          <a:endParaRPr lang="ru-RU"/>
        </a:p>
      </dgm:t>
    </dgm:pt>
    <dgm:pt modelId="{4E20CC37-C4EC-45F3-96D4-589290DFB1C4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effectLst/>
            </a:rPr>
            <a:t> </a:t>
          </a:r>
          <a:r>
            <a:rPr lang="ru-RU" sz="1800" dirty="0" smtClean="0">
              <a:solidFill>
                <a:schemeClr val="tx1"/>
              </a:solidFill>
              <a:effectLst/>
            </a:rPr>
            <a:t>Превалирование </a:t>
          </a:r>
          <a:r>
            <a:rPr lang="ru-RU" sz="1800" dirty="0" err="1" smtClean="0">
              <a:solidFill>
                <a:schemeClr val="tx1"/>
              </a:solidFill>
              <a:effectLst/>
            </a:rPr>
            <a:t>знаниевого</a:t>
          </a:r>
          <a:r>
            <a:rPr lang="ru-RU" sz="1800" dirty="0" smtClean="0">
              <a:solidFill>
                <a:schemeClr val="tx1"/>
              </a:solidFill>
              <a:effectLst/>
            </a:rPr>
            <a:t> подхода в ущерб воспитанию;</a:t>
          </a:r>
        </a:p>
      </dgm:t>
    </dgm:pt>
    <dgm:pt modelId="{6974BF86-33BC-46A8-89CA-E526D71400BC}" type="parTrans" cxnId="{17C5B718-5475-474D-A99C-0580E8923013}">
      <dgm:prSet/>
      <dgm:spPr/>
      <dgm:t>
        <a:bodyPr/>
        <a:lstStyle/>
        <a:p>
          <a:endParaRPr lang="ru-RU"/>
        </a:p>
      </dgm:t>
    </dgm:pt>
    <dgm:pt modelId="{3A7D7F3B-96C6-4034-84E1-EA424D2BFF52}" type="sibTrans" cxnId="{17C5B718-5475-474D-A99C-0580E8923013}">
      <dgm:prSet/>
      <dgm:spPr/>
      <dgm:t>
        <a:bodyPr/>
        <a:lstStyle/>
        <a:p>
          <a:endParaRPr lang="ru-RU"/>
        </a:p>
      </dgm:t>
    </dgm:pt>
    <dgm:pt modelId="{2780DE61-451B-4588-B0CE-3546BFB4782C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effectLst/>
            </a:rPr>
            <a:t> </a:t>
          </a:r>
          <a:r>
            <a:rPr lang="ru-RU" sz="1800" dirty="0" smtClean="0">
              <a:solidFill>
                <a:schemeClr val="tx1"/>
              </a:solidFill>
              <a:effectLst/>
            </a:rPr>
            <a:t>Отсутствие педагогических кадров по работе с детско-подростковыми общественными организациями (объединениями, клубами и т.д.)</a:t>
          </a:r>
          <a:endParaRPr lang="ru-RU" sz="1800" dirty="0">
            <a:solidFill>
              <a:schemeClr val="tx1"/>
            </a:solidFill>
            <a:effectLst/>
          </a:endParaRPr>
        </a:p>
      </dgm:t>
    </dgm:pt>
    <dgm:pt modelId="{6343B8EC-4EB7-474F-BC87-17356E256C97}" type="parTrans" cxnId="{F27E0FAF-51E8-4522-9CB0-BA2D5A676ADA}">
      <dgm:prSet/>
      <dgm:spPr/>
      <dgm:t>
        <a:bodyPr/>
        <a:lstStyle/>
        <a:p>
          <a:endParaRPr lang="ru-RU"/>
        </a:p>
      </dgm:t>
    </dgm:pt>
    <dgm:pt modelId="{01B9E572-E2A5-448A-9B6B-548558077A91}" type="sibTrans" cxnId="{F27E0FAF-51E8-4522-9CB0-BA2D5A676ADA}">
      <dgm:prSet/>
      <dgm:spPr/>
      <dgm:t>
        <a:bodyPr/>
        <a:lstStyle/>
        <a:p>
          <a:endParaRPr lang="ru-RU"/>
        </a:p>
      </dgm:t>
    </dgm:pt>
    <dgm:pt modelId="{7AF6B559-6FF5-4BF5-9DE3-CE7FC2349EC2}" type="pres">
      <dgm:prSet presAssocID="{FB8FF02A-D9A0-46A4-AC92-E0DE4F55D06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DCAF51-2F39-40F8-8359-F4933E341A18}" type="pres">
      <dgm:prSet presAssocID="{8D107DCA-23F9-4559-9FE6-23BC8FBC5357}" presName="parentText" presStyleLbl="node1" presStyleIdx="0" presStyleCnt="7" custLinFactY="-2565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57BAE-E5C3-4F42-81AC-46ED0C5D2FBC}" type="pres">
      <dgm:prSet presAssocID="{07BF27EF-6BB3-4911-A1E1-63BB6C50E5EE}" presName="spacer" presStyleCnt="0"/>
      <dgm:spPr/>
    </dgm:pt>
    <dgm:pt modelId="{B94F5C8C-C05A-4BC4-9A8C-11FFBED68BC1}" type="pres">
      <dgm:prSet presAssocID="{C1220057-E6B4-4816-A96C-D1B46809F312}" presName="parentText" presStyleLbl="node1" presStyleIdx="1" presStyleCnt="7" custLinFactY="-1547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1EBDA-6F27-4872-A663-77F8262D92DB}" type="pres">
      <dgm:prSet presAssocID="{DD899CA6-3A60-4BE4-BEEA-D137CF07B7AB}" presName="spacer" presStyleCnt="0"/>
      <dgm:spPr/>
    </dgm:pt>
    <dgm:pt modelId="{F8F46564-2005-495B-9F74-E37B1AB8D11D}" type="pres">
      <dgm:prSet presAssocID="{EC9C52FF-866F-45FF-9C07-76AAFD7BA339}" presName="parentText" presStyleLbl="node1" presStyleIdx="2" presStyleCnt="7" custLinFactY="-904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DA015-A6B6-4631-8915-3080A8C6A299}" type="pres">
      <dgm:prSet presAssocID="{1FE31C7A-AF63-4DDF-BD61-83F47B137836}" presName="spacer" presStyleCnt="0"/>
      <dgm:spPr/>
    </dgm:pt>
    <dgm:pt modelId="{A9C3F782-9E7B-4AB0-AE32-EC20DAA264CC}" type="pres">
      <dgm:prSet presAssocID="{34D027BD-2492-4C6E-9A70-158EFC5059C6}" presName="parentText" presStyleLbl="node1" presStyleIdx="3" presStyleCnt="7" custLinFactY="-842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8F061F-2672-4E01-ABD6-5BAA3F82915C}" type="pres">
      <dgm:prSet presAssocID="{C0860421-A0C8-47F1-96EF-96FD025A0072}" presName="spacer" presStyleCnt="0"/>
      <dgm:spPr/>
    </dgm:pt>
    <dgm:pt modelId="{6261CAB4-A242-4BB1-9C1E-7903820369B0}" type="pres">
      <dgm:prSet presAssocID="{4023A1AF-EEC7-4706-8E23-3448590010FD}" presName="parentText" presStyleLbl="node1" presStyleIdx="4" presStyleCnt="7" custLinFactY="-249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12F5E-92A1-4B18-B7E6-D54F640177F4}" type="pres">
      <dgm:prSet presAssocID="{328B4ADB-260D-456A-A226-FFF74B93414E}" presName="spacer" presStyleCnt="0"/>
      <dgm:spPr/>
    </dgm:pt>
    <dgm:pt modelId="{93348681-115B-4F9B-9B82-C63478D66550}" type="pres">
      <dgm:prSet presAssocID="{4E20CC37-C4EC-45F3-96D4-589290DFB1C4}" presName="parentText" presStyleLbl="node1" presStyleIdx="5" presStyleCnt="7" custLinFactY="141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57EEF-3B59-4633-A848-8ECF74802B8D}" type="pres">
      <dgm:prSet presAssocID="{3A7D7F3B-96C6-4034-84E1-EA424D2BFF52}" presName="spacer" presStyleCnt="0"/>
      <dgm:spPr/>
    </dgm:pt>
    <dgm:pt modelId="{0270AA02-763A-42A0-982B-820E9A7DC980}" type="pres">
      <dgm:prSet presAssocID="{2780DE61-451B-4588-B0CE-3546BFB4782C}" presName="parentText" presStyleLbl="node1" presStyleIdx="6" presStyleCnt="7" custLinFactY="883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EEE76D-4AFE-400D-91D4-597C50D09D25}" type="presOf" srcId="{FB8FF02A-D9A0-46A4-AC92-E0DE4F55D068}" destId="{7AF6B559-6FF5-4BF5-9DE3-CE7FC2349EC2}" srcOrd="0" destOrd="0" presId="urn:microsoft.com/office/officeart/2005/8/layout/vList2"/>
    <dgm:cxn modelId="{AD841655-55AA-42E8-9218-92FDF354763F}" type="presOf" srcId="{8D107DCA-23F9-4559-9FE6-23BC8FBC5357}" destId="{D0DCAF51-2F39-40F8-8359-F4933E341A18}" srcOrd="0" destOrd="0" presId="urn:microsoft.com/office/officeart/2005/8/layout/vList2"/>
    <dgm:cxn modelId="{17C5B718-5475-474D-A99C-0580E8923013}" srcId="{FB8FF02A-D9A0-46A4-AC92-E0DE4F55D068}" destId="{4E20CC37-C4EC-45F3-96D4-589290DFB1C4}" srcOrd="5" destOrd="0" parTransId="{6974BF86-33BC-46A8-89CA-E526D71400BC}" sibTransId="{3A7D7F3B-96C6-4034-84E1-EA424D2BFF52}"/>
    <dgm:cxn modelId="{4E774A99-D53A-4A6A-A700-A1654DA12168}" type="presOf" srcId="{34D027BD-2492-4C6E-9A70-158EFC5059C6}" destId="{A9C3F782-9E7B-4AB0-AE32-EC20DAA264CC}" srcOrd="0" destOrd="0" presId="urn:microsoft.com/office/officeart/2005/8/layout/vList2"/>
    <dgm:cxn modelId="{8E36BBFB-E574-462B-A506-9DAC88291BB1}" srcId="{FB8FF02A-D9A0-46A4-AC92-E0DE4F55D068}" destId="{C1220057-E6B4-4816-A96C-D1B46809F312}" srcOrd="1" destOrd="0" parTransId="{B99CCE94-EC0D-4E5E-9CCC-35C243DFABED}" sibTransId="{DD899CA6-3A60-4BE4-BEEA-D137CF07B7AB}"/>
    <dgm:cxn modelId="{1F9CB570-C4C3-428B-92CD-B0CDF833A332}" type="presOf" srcId="{EC9C52FF-866F-45FF-9C07-76AAFD7BA339}" destId="{F8F46564-2005-495B-9F74-E37B1AB8D11D}" srcOrd="0" destOrd="0" presId="urn:microsoft.com/office/officeart/2005/8/layout/vList2"/>
    <dgm:cxn modelId="{3CA15A9D-D618-47E0-A9A8-78D271B4CC9C}" type="presOf" srcId="{C1220057-E6B4-4816-A96C-D1B46809F312}" destId="{B94F5C8C-C05A-4BC4-9A8C-11FFBED68BC1}" srcOrd="0" destOrd="0" presId="urn:microsoft.com/office/officeart/2005/8/layout/vList2"/>
    <dgm:cxn modelId="{950BD0BD-706C-4467-B13F-1AFF4E394F96}" srcId="{FB8FF02A-D9A0-46A4-AC92-E0DE4F55D068}" destId="{4023A1AF-EEC7-4706-8E23-3448590010FD}" srcOrd="4" destOrd="0" parTransId="{CB383255-E121-4970-9B79-E131449C5EC3}" sibTransId="{328B4ADB-260D-456A-A226-FFF74B93414E}"/>
    <dgm:cxn modelId="{F27E0FAF-51E8-4522-9CB0-BA2D5A676ADA}" srcId="{FB8FF02A-D9A0-46A4-AC92-E0DE4F55D068}" destId="{2780DE61-451B-4588-B0CE-3546BFB4782C}" srcOrd="6" destOrd="0" parTransId="{6343B8EC-4EB7-474F-BC87-17356E256C97}" sibTransId="{01B9E572-E2A5-448A-9B6B-548558077A91}"/>
    <dgm:cxn modelId="{856E3BD3-E28F-4331-A1F8-46073CCEE597}" type="presOf" srcId="{4E20CC37-C4EC-45F3-96D4-589290DFB1C4}" destId="{93348681-115B-4F9B-9B82-C63478D66550}" srcOrd="0" destOrd="0" presId="urn:microsoft.com/office/officeart/2005/8/layout/vList2"/>
    <dgm:cxn modelId="{84222485-2FBB-498B-B252-8A4FA7885104}" srcId="{FB8FF02A-D9A0-46A4-AC92-E0DE4F55D068}" destId="{34D027BD-2492-4C6E-9A70-158EFC5059C6}" srcOrd="3" destOrd="0" parTransId="{DC24AEEB-167D-42E6-A4FC-F0CFAAF0CE72}" sibTransId="{C0860421-A0C8-47F1-96EF-96FD025A0072}"/>
    <dgm:cxn modelId="{688756BB-6F49-4F62-A80B-79699D3DC150}" srcId="{FB8FF02A-D9A0-46A4-AC92-E0DE4F55D068}" destId="{EC9C52FF-866F-45FF-9C07-76AAFD7BA339}" srcOrd="2" destOrd="0" parTransId="{F101E894-9FC2-413A-AC74-8115BBD2090A}" sibTransId="{1FE31C7A-AF63-4DDF-BD61-83F47B137836}"/>
    <dgm:cxn modelId="{E8D0B877-C4CD-4B23-B00D-5E1055053AFF}" srcId="{FB8FF02A-D9A0-46A4-AC92-E0DE4F55D068}" destId="{8D107DCA-23F9-4559-9FE6-23BC8FBC5357}" srcOrd="0" destOrd="0" parTransId="{4C9B6A97-5594-4D30-AE2C-C7F8397B95DE}" sibTransId="{07BF27EF-6BB3-4911-A1E1-63BB6C50E5EE}"/>
    <dgm:cxn modelId="{D0E6FC39-40C8-4F78-AE76-C5F75F4533AA}" type="presOf" srcId="{2780DE61-451B-4588-B0CE-3546BFB4782C}" destId="{0270AA02-763A-42A0-982B-820E9A7DC980}" srcOrd="0" destOrd="0" presId="urn:microsoft.com/office/officeart/2005/8/layout/vList2"/>
    <dgm:cxn modelId="{4FC10477-8BE8-4706-99FF-8D8481949D9D}" type="presOf" srcId="{4023A1AF-EEC7-4706-8E23-3448590010FD}" destId="{6261CAB4-A242-4BB1-9C1E-7903820369B0}" srcOrd="0" destOrd="0" presId="urn:microsoft.com/office/officeart/2005/8/layout/vList2"/>
    <dgm:cxn modelId="{4BDE5F02-03F8-45B9-BBB7-97482CB37960}" type="presParOf" srcId="{7AF6B559-6FF5-4BF5-9DE3-CE7FC2349EC2}" destId="{D0DCAF51-2F39-40F8-8359-F4933E341A18}" srcOrd="0" destOrd="0" presId="urn:microsoft.com/office/officeart/2005/8/layout/vList2"/>
    <dgm:cxn modelId="{C7B9A40D-A60F-4DD6-A00B-60C496B86DB0}" type="presParOf" srcId="{7AF6B559-6FF5-4BF5-9DE3-CE7FC2349EC2}" destId="{3B757BAE-E5C3-4F42-81AC-46ED0C5D2FBC}" srcOrd="1" destOrd="0" presId="urn:microsoft.com/office/officeart/2005/8/layout/vList2"/>
    <dgm:cxn modelId="{B7759F85-AAF5-45FD-8E9A-4D53F99ADA91}" type="presParOf" srcId="{7AF6B559-6FF5-4BF5-9DE3-CE7FC2349EC2}" destId="{B94F5C8C-C05A-4BC4-9A8C-11FFBED68BC1}" srcOrd="2" destOrd="0" presId="urn:microsoft.com/office/officeart/2005/8/layout/vList2"/>
    <dgm:cxn modelId="{AE03CC1C-B52F-4440-85EF-7F2730A79957}" type="presParOf" srcId="{7AF6B559-6FF5-4BF5-9DE3-CE7FC2349EC2}" destId="{CA41EBDA-6F27-4872-A663-77F8262D92DB}" srcOrd="3" destOrd="0" presId="urn:microsoft.com/office/officeart/2005/8/layout/vList2"/>
    <dgm:cxn modelId="{D6F7F405-E846-4FAB-9FA4-DCB52B38BD23}" type="presParOf" srcId="{7AF6B559-6FF5-4BF5-9DE3-CE7FC2349EC2}" destId="{F8F46564-2005-495B-9F74-E37B1AB8D11D}" srcOrd="4" destOrd="0" presId="urn:microsoft.com/office/officeart/2005/8/layout/vList2"/>
    <dgm:cxn modelId="{3C580349-05D3-4098-B15A-6750D67FD274}" type="presParOf" srcId="{7AF6B559-6FF5-4BF5-9DE3-CE7FC2349EC2}" destId="{C95DA015-A6B6-4631-8915-3080A8C6A299}" srcOrd="5" destOrd="0" presId="urn:microsoft.com/office/officeart/2005/8/layout/vList2"/>
    <dgm:cxn modelId="{812F1080-2FB4-45AB-AA6F-15ABF879BFE5}" type="presParOf" srcId="{7AF6B559-6FF5-4BF5-9DE3-CE7FC2349EC2}" destId="{A9C3F782-9E7B-4AB0-AE32-EC20DAA264CC}" srcOrd="6" destOrd="0" presId="urn:microsoft.com/office/officeart/2005/8/layout/vList2"/>
    <dgm:cxn modelId="{18716B90-34EB-46EA-98DA-BFABE74DC750}" type="presParOf" srcId="{7AF6B559-6FF5-4BF5-9DE3-CE7FC2349EC2}" destId="{1A8F061F-2672-4E01-ABD6-5BAA3F82915C}" srcOrd="7" destOrd="0" presId="urn:microsoft.com/office/officeart/2005/8/layout/vList2"/>
    <dgm:cxn modelId="{5E6B6D7B-BD91-43D5-97E2-A572A9703DB5}" type="presParOf" srcId="{7AF6B559-6FF5-4BF5-9DE3-CE7FC2349EC2}" destId="{6261CAB4-A242-4BB1-9C1E-7903820369B0}" srcOrd="8" destOrd="0" presId="urn:microsoft.com/office/officeart/2005/8/layout/vList2"/>
    <dgm:cxn modelId="{885110F6-0038-4716-9924-7B1848AA0058}" type="presParOf" srcId="{7AF6B559-6FF5-4BF5-9DE3-CE7FC2349EC2}" destId="{19612F5E-92A1-4B18-B7E6-D54F640177F4}" srcOrd="9" destOrd="0" presId="urn:microsoft.com/office/officeart/2005/8/layout/vList2"/>
    <dgm:cxn modelId="{6E3D2A4C-759F-46BE-9877-AE5ABB3D85E3}" type="presParOf" srcId="{7AF6B559-6FF5-4BF5-9DE3-CE7FC2349EC2}" destId="{93348681-115B-4F9B-9B82-C63478D66550}" srcOrd="10" destOrd="0" presId="urn:microsoft.com/office/officeart/2005/8/layout/vList2"/>
    <dgm:cxn modelId="{6EF40DF3-708C-4787-9AAE-6D808EE91BF0}" type="presParOf" srcId="{7AF6B559-6FF5-4BF5-9DE3-CE7FC2349EC2}" destId="{00A57EEF-3B59-4633-A848-8ECF74802B8D}" srcOrd="11" destOrd="0" presId="urn:microsoft.com/office/officeart/2005/8/layout/vList2"/>
    <dgm:cxn modelId="{C817B94D-F529-43D0-B11D-346E4F88EEE7}" type="presParOf" srcId="{7AF6B559-6FF5-4BF5-9DE3-CE7FC2349EC2}" destId="{0270AA02-763A-42A0-982B-820E9A7DC980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78544-1344-8B4D-99BB-B46AA9ED3609}">
      <dsp:nvSpPr>
        <dsp:cNvPr id="0" name=""/>
        <dsp:cNvSpPr/>
      </dsp:nvSpPr>
      <dsp:spPr>
        <a:xfrm>
          <a:off x="539414" y="2228195"/>
          <a:ext cx="990374" cy="2160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5187" y="0"/>
              </a:lnTo>
              <a:lnTo>
                <a:pt x="495187" y="2160476"/>
              </a:lnTo>
              <a:lnTo>
                <a:pt x="990374" y="2160476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975185" y="3249017"/>
        <a:ext cx="118832" cy="118832"/>
      </dsp:txXfrm>
    </dsp:sp>
    <dsp:sp modelId="{7F2AC21E-961A-F940-86C2-84FF740C9069}">
      <dsp:nvSpPr>
        <dsp:cNvPr id="0" name=""/>
        <dsp:cNvSpPr/>
      </dsp:nvSpPr>
      <dsp:spPr>
        <a:xfrm>
          <a:off x="539414" y="2228195"/>
          <a:ext cx="990374" cy="16487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5187" y="0"/>
              </a:lnTo>
              <a:lnTo>
                <a:pt x="495187" y="1648725"/>
              </a:lnTo>
              <a:lnTo>
                <a:pt x="990374" y="1648725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986519" y="3004475"/>
        <a:ext cx="96165" cy="96165"/>
      </dsp:txXfrm>
    </dsp:sp>
    <dsp:sp modelId="{8EA6704A-D99F-C64E-8A12-6C11072A67C8}">
      <dsp:nvSpPr>
        <dsp:cNvPr id="0" name=""/>
        <dsp:cNvSpPr/>
      </dsp:nvSpPr>
      <dsp:spPr>
        <a:xfrm>
          <a:off x="539414" y="2228195"/>
          <a:ext cx="990374" cy="1136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5187" y="0"/>
              </a:lnTo>
              <a:lnTo>
                <a:pt x="495187" y="1136973"/>
              </a:lnTo>
              <a:lnTo>
                <a:pt x="990374" y="1136973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996906" y="2758986"/>
        <a:ext cx="75391" cy="75391"/>
      </dsp:txXfrm>
    </dsp:sp>
    <dsp:sp modelId="{968CAA7B-7680-2F46-B476-29CECC53C4E9}">
      <dsp:nvSpPr>
        <dsp:cNvPr id="0" name=""/>
        <dsp:cNvSpPr/>
      </dsp:nvSpPr>
      <dsp:spPr>
        <a:xfrm>
          <a:off x="539414" y="2228195"/>
          <a:ext cx="990374" cy="625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5187" y="0"/>
              </a:lnTo>
              <a:lnTo>
                <a:pt x="495187" y="625221"/>
              </a:lnTo>
              <a:lnTo>
                <a:pt x="990374" y="62522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05321" y="2511526"/>
        <a:ext cx="58560" cy="58560"/>
      </dsp:txXfrm>
    </dsp:sp>
    <dsp:sp modelId="{6D305ABB-9701-0C47-A9D4-542BF0F0656C}">
      <dsp:nvSpPr>
        <dsp:cNvPr id="0" name=""/>
        <dsp:cNvSpPr/>
      </dsp:nvSpPr>
      <dsp:spPr>
        <a:xfrm>
          <a:off x="539414" y="2228195"/>
          <a:ext cx="990374" cy="11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95187" y="0"/>
              </a:lnTo>
              <a:lnTo>
                <a:pt x="495187" y="113469"/>
              </a:lnTo>
              <a:lnTo>
                <a:pt x="990374" y="113469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09680" y="2260009"/>
        <a:ext cx="49842" cy="49842"/>
      </dsp:txXfrm>
    </dsp:sp>
    <dsp:sp modelId="{5BFF0E8B-62BF-D842-BC22-F92FBDEDBA44}">
      <dsp:nvSpPr>
        <dsp:cNvPr id="0" name=""/>
        <dsp:cNvSpPr/>
      </dsp:nvSpPr>
      <dsp:spPr>
        <a:xfrm>
          <a:off x="539414" y="1829913"/>
          <a:ext cx="990374" cy="398281"/>
        </a:xfrm>
        <a:custGeom>
          <a:avLst/>
          <a:gdLst/>
          <a:ahLst/>
          <a:cxnLst/>
          <a:rect l="0" t="0" r="0" b="0"/>
          <a:pathLst>
            <a:path>
              <a:moveTo>
                <a:pt x="0" y="398281"/>
              </a:moveTo>
              <a:lnTo>
                <a:pt x="495187" y="398281"/>
              </a:lnTo>
              <a:lnTo>
                <a:pt x="495187" y="0"/>
              </a:lnTo>
              <a:lnTo>
                <a:pt x="990374" y="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07915" y="2002368"/>
        <a:ext cx="53372" cy="53372"/>
      </dsp:txXfrm>
    </dsp:sp>
    <dsp:sp modelId="{8BACDB27-D121-EC48-9E50-1C7477F71340}">
      <dsp:nvSpPr>
        <dsp:cNvPr id="0" name=""/>
        <dsp:cNvSpPr/>
      </dsp:nvSpPr>
      <dsp:spPr>
        <a:xfrm>
          <a:off x="539414" y="1318162"/>
          <a:ext cx="990374" cy="910033"/>
        </a:xfrm>
        <a:custGeom>
          <a:avLst/>
          <a:gdLst/>
          <a:ahLst/>
          <a:cxnLst/>
          <a:rect l="0" t="0" r="0" b="0"/>
          <a:pathLst>
            <a:path>
              <a:moveTo>
                <a:pt x="0" y="910033"/>
              </a:moveTo>
              <a:lnTo>
                <a:pt x="495187" y="910033"/>
              </a:lnTo>
              <a:lnTo>
                <a:pt x="495187" y="0"/>
              </a:lnTo>
              <a:lnTo>
                <a:pt x="990374" y="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000977" y="1739554"/>
        <a:ext cx="67249" cy="67249"/>
      </dsp:txXfrm>
    </dsp:sp>
    <dsp:sp modelId="{EFE041C3-9312-7141-A19F-7B7BC44E334F}">
      <dsp:nvSpPr>
        <dsp:cNvPr id="0" name=""/>
        <dsp:cNvSpPr/>
      </dsp:nvSpPr>
      <dsp:spPr>
        <a:xfrm>
          <a:off x="539414" y="507115"/>
          <a:ext cx="990374" cy="1721080"/>
        </a:xfrm>
        <a:custGeom>
          <a:avLst/>
          <a:gdLst/>
          <a:ahLst/>
          <a:cxnLst/>
          <a:rect l="0" t="0" r="0" b="0"/>
          <a:pathLst>
            <a:path>
              <a:moveTo>
                <a:pt x="0" y="1721080"/>
              </a:moveTo>
              <a:lnTo>
                <a:pt x="495187" y="1721080"/>
              </a:lnTo>
              <a:lnTo>
                <a:pt x="495187" y="0"/>
              </a:lnTo>
              <a:lnTo>
                <a:pt x="990374" y="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984959" y="1318013"/>
        <a:ext cx="99284" cy="99284"/>
      </dsp:txXfrm>
    </dsp:sp>
    <dsp:sp modelId="{C9550284-5588-7D46-8B7C-09188E67084F}">
      <dsp:nvSpPr>
        <dsp:cNvPr id="0" name=""/>
        <dsp:cNvSpPr/>
      </dsp:nvSpPr>
      <dsp:spPr>
        <a:xfrm rot="16200000">
          <a:off x="-742658" y="2023495"/>
          <a:ext cx="2154744" cy="409401"/>
        </a:xfrm>
        <a:prstGeom prst="rect">
          <a:avLst/>
        </a:prstGeom>
        <a:solidFill>
          <a:schemeClr val="accent1">
            <a:tint val="95000"/>
          </a:schemeClr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accent1">
              <a:shade val="70000"/>
              <a:satMod val="105000"/>
            </a:schemeClr>
          </a:contourClr>
        </a:sp3d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-742658" y="2023495"/>
        <a:ext cx="2154744" cy="409401"/>
      </dsp:txXfrm>
    </dsp:sp>
    <dsp:sp modelId="{8E6156C9-378C-1248-B92A-104F822EA17D}">
      <dsp:nvSpPr>
        <dsp:cNvPr id="0" name=""/>
        <dsp:cNvSpPr/>
      </dsp:nvSpPr>
      <dsp:spPr>
        <a:xfrm>
          <a:off x="1529789" y="3119"/>
          <a:ext cx="5994946" cy="1007991"/>
        </a:xfrm>
        <a:prstGeom prst="rect">
          <a:avLst/>
        </a:prstGeom>
        <a:solidFill>
          <a:schemeClr val="accent6"/>
        </a:solidFill>
        <a:ln w="20000" cap="flat" cmpd="sng" algn="ctr">
          <a:solidFill>
            <a:schemeClr val="l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общественные  организации/объединения</a:t>
          </a:r>
          <a:endParaRPr lang="ru-RU" sz="1600" kern="1200" dirty="0"/>
        </a:p>
      </dsp:txBody>
      <dsp:txXfrm>
        <a:off x="1529789" y="3119"/>
        <a:ext cx="5994946" cy="1007991"/>
      </dsp:txXfrm>
    </dsp:sp>
    <dsp:sp modelId="{8153F68E-356C-FE46-98A3-399C9A5837B6}">
      <dsp:nvSpPr>
        <dsp:cNvPr id="0" name=""/>
        <dsp:cNvSpPr/>
      </dsp:nvSpPr>
      <dsp:spPr>
        <a:xfrm>
          <a:off x="1529789" y="1113461"/>
          <a:ext cx="5994946" cy="409401"/>
        </a:xfrm>
        <a:prstGeom prst="rect">
          <a:avLst/>
        </a:prstGeom>
        <a:solidFill>
          <a:schemeClr val="accent6"/>
        </a:solidFill>
        <a:ln w="20000" cap="flat" cmpd="sng" algn="ctr">
          <a:solidFill>
            <a:schemeClr val="l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конфессиональные  организации/объединения</a:t>
          </a:r>
          <a:endParaRPr lang="ru-RU" sz="1600" kern="1200" dirty="0"/>
        </a:p>
      </dsp:txBody>
      <dsp:txXfrm>
        <a:off x="1529789" y="1113461"/>
        <a:ext cx="5994946" cy="409401"/>
      </dsp:txXfrm>
    </dsp:sp>
    <dsp:sp modelId="{602B14AD-B98A-CB4D-8BE4-BD983EA23841}">
      <dsp:nvSpPr>
        <dsp:cNvPr id="0" name=""/>
        <dsp:cNvSpPr/>
      </dsp:nvSpPr>
      <dsp:spPr>
        <a:xfrm>
          <a:off x="1529789" y="1625213"/>
          <a:ext cx="5994946" cy="409401"/>
        </a:xfrm>
        <a:prstGeom prst="rect">
          <a:avLst/>
        </a:prstGeom>
        <a:solidFill>
          <a:schemeClr val="accent6"/>
        </a:solidFill>
        <a:ln w="20000" cap="flat" cmpd="sng" algn="ctr">
          <a:solidFill>
            <a:schemeClr val="l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фонды</a:t>
          </a:r>
          <a:endParaRPr lang="ru-RU" sz="1600" kern="1200" dirty="0"/>
        </a:p>
      </dsp:txBody>
      <dsp:txXfrm>
        <a:off x="1529789" y="1625213"/>
        <a:ext cx="5994946" cy="409401"/>
      </dsp:txXfrm>
    </dsp:sp>
    <dsp:sp modelId="{4647B71C-BD04-2442-8EF3-C05DBD026951}">
      <dsp:nvSpPr>
        <dsp:cNvPr id="0" name=""/>
        <dsp:cNvSpPr/>
      </dsp:nvSpPr>
      <dsp:spPr>
        <a:xfrm>
          <a:off x="1529789" y="2136964"/>
          <a:ext cx="5994946" cy="409401"/>
        </a:xfrm>
        <a:prstGeom prst="rect">
          <a:avLst/>
        </a:prstGeom>
        <a:solidFill>
          <a:schemeClr val="accent6"/>
        </a:solidFill>
        <a:ln w="20000" cap="flat" cmpd="sng" algn="ctr">
          <a:solidFill>
            <a:schemeClr val="l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некоммерческое партнерство</a:t>
          </a:r>
          <a:endParaRPr lang="ru-RU" sz="1600" kern="1200" dirty="0"/>
        </a:p>
      </dsp:txBody>
      <dsp:txXfrm>
        <a:off x="1529789" y="2136964"/>
        <a:ext cx="5994946" cy="409401"/>
      </dsp:txXfrm>
    </dsp:sp>
    <dsp:sp modelId="{346BED53-D962-FD48-998F-E8752D4EC1BD}">
      <dsp:nvSpPr>
        <dsp:cNvPr id="0" name=""/>
        <dsp:cNvSpPr/>
      </dsp:nvSpPr>
      <dsp:spPr>
        <a:xfrm>
          <a:off x="1529789" y="2648716"/>
          <a:ext cx="5994946" cy="409401"/>
        </a:xfrm>
        <a:prstGeom prst="rect">
          <a:avLst/>
        </a:prstGeom>
        <a:solidFill>
          <a:schemeClr val="accent6"/>
        </a:solidFill>
        <a:ln w="20000" cap="flat" cmpd="sng" algn="ctr">
          <a:solidFill>
            <a:schemeClr val="l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автономная некоммерческая организация</a:t>
          </a:r>
          <a:endParaRPr lang="ru-RU" sz="1600" kern="1200"/>
        </a:p>
      </dsp:txBody>
      <dsp:txXfrm>
        <a:off x="1529789" y="2648716"/>
        <a:ext cx="5994946" cy="409401"/>
      </dsp:txXfrm>
    </dsp:sp>
    <dsp:sp modelId="{15B281C4-F2BF-094E-BD9A-5D3A47BBC514}">
      <dsp:nvSpPr>
        <dsp:cNvPr id="0" name=""/>
        <dsp:cNvSpPr/>
      </dsp:nvSpPr>
      <dsp:spPr>
        <a:xfrm>
          <a:off x="1529789" y="3160468"/>
          <a:ext cx="5994946" cy="409401"/>
        </a:xfrm>
        <a:prstGeom prst="rect">
          <a:avLst/>
        </a:prstGeom>
        <a:solidFill>
          <a:schemeClr val="accent6"/>
        </a:solidFill>
        <a:ln w="20000" cap="flat" cmpd="sng" algn="ctr">
          <a:solidFill>
            <a:schemeClr val="l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негосударственные образовательные учреждения </a:t>
          </a:r>
          <a:endParaRPr lang="ru-RU" sz="1600" kern="1200" dirty="0"/>
        </a:p>
      </dsp:txBody>
      <dsp:txXfrm>
        <a:off x="1529789" y="3160468"/>
        <a:ext cx="5994946" cy="409401"/>
      </dsp:txXfrm>
    </dsp:sp>
    <dsp:sp modelId="{A42B26DB-5637-3941-8D95-0EBAC7B95FA1}">
      <dsp:nvSpPr>
        <dsp:cNvPr id="0" name=""/>
        <dsp:cNvSpPr/>
      </dsp:nvSpPr>
      <dsp:spPr>
        <a:xfrm>
          <a:off x="1529789" y="3672220"/>
          <a:ext cx="5994946" cy="409401"/>
        </a:xfrm>
        <a:prstGeom prst="rect">
          <a:avLst/>
        </a:prstGeom>
        <a:solidFill>
          <a:schemeClr val="accent6"/>
        </a:solidFill>
        <a:ln w="20000" cap="flat" cmpd="sng" algn="ctr">
          <a:solidFill>
            <a:schemeClr val="l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общины коренных малочисленных народов РФ</a:t>
          </a:r>
          <a:endParaRPr lang="ru-RU" sz="1600" kern="1200" dirty="0"/>
        </a:p>
      </dsp:txBody>
      <dsp:txXfrm>
        <a:off x="1529789" y="3672220"/>
        <a:ext cx="5994946" cy="409401"/>
      </dsp:txXfrm>
    </dsp:sp>
    <dsp:sp modelId="{9CBC470F-D4C3-134F-A9CF-58F846A7DF8B}">
      <dsp:nvSpPr>
        <dsp:cNvPr id="0" name=""/>
        <dsp:cNvSpPr/>
      </dsp:nvSpPr>
      <dsp:spPr>
        <a:xfrm>
          <a:off x="1529789" y="4183971"/>
          <a:ext cx="5994946" cy="409401"/>
        </a:xfrm>
        <a:prstGeom prst="rect">
          <a:avLst/>
        </a:prstGeom>
        <a:solidFill>
          <a:schemeClr val="accent6"/>
        </a:solidFill>
        <a:ln w="20000" cap="flat" cmpd="sng" algn="ctr">
          <a:solidFill>
            <a:schemeClr val="lt1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филантропические организации</a:t>
          </a:r>
          <a:endParaRPr lang="ru-RU" sz="1600" kern="1200" dirty="0"/>
        </a:p>
      </dsp:txBody>
      <dsp:txXfrm>
        <a:off x="1529789" y="4183971"/>
        <a:ext cx="5994946" cy="409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FE7727-3414-40C9-B6D8-620E7D4CDDB0}">
      <dsp:nvSpPr>
        <dsp:cNvPr id="0" name=""/>
        <dsp:cNvSpPr/>
      </dsp:nvSpPr>
      <dsp:spPr>
        <a:xfrm>
          <a:off x="782992" y="1933"/>
          <a:ext cx="6172536" cy="311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Направления их деятельности многообразны:</a:t>
          </a:r>
          <a:endParaRPr lang="ru-RU" sz="1800" kern="1200" dirty="0"/>
        </a:p>
      </dsp:txBody>
      <dsp:txXfrm>
        <a:off x="792108" y="11049"/>
        <a:ext cx="6154304" cy="293028"/>
      </dsp:txXfrm>
    </dsp:sp>
    <dsp:sp modelId="{88D3BAE7-0116-4534-96F6-85B025F1E422}">
      <dsp:nvSpPr>
        <dsp:cNvPr id="0" name=""/>
        <dsp:cNvSpPr/>
      </dsp:nvSpPr>
      <dsp:spPr>
        <a:xfrm>
          <a:off x="1400245" y="313193"/>
          <a:ext cx="624753" cy="233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445"/>
              </a:lnTo>
              <a:lnTo>
                <a:pt x="624753" y="233445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AAE1EF-A1FB-4993-A777-C9D4D6EAD1BC}">
      <dsp:nvSpPr>
        <dsp:cNvPr id="0" name=""/>
        <dsp:cNvSpPr/>
      </dsp:nvSpPr>
      <dsp:spPr>
        <a:xfrm>
          <a:off x="2024999" y="391008"/>
          <a:ext cx="4739201" cy="311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Здоровьесбережение</a:t>
          </a:r>
          <a:endParaRPr lang="ru-RU" sz="1800" kern="1200" dirty="0"/>
        </a:p>
      </dsp:txBody>
      <dsp:txXfrm>
        <a:off x="2034115" y="400124"/>
        <a:ext cx="4720969" cy="293028"/>
      </dsp:txXfrm>
    </dsp:sp>
    <dsp:sp modelId="{2B14BF0C-56D3-4117-8580-A135D694ADBB}">
      <dsp:nvSpPr>
        <dsp:cNvPr id="0" name=""/>
        <dsp:cNvSpPr/>
      </dsp:nvSpPr>
      <dsp:spPr>
        <a:xfrm>
          <a:off x="1400245" y="313193"/>
          <a:ext cx="617253" cy="622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2520"/>
              </a:lnTo>
              <a:lnTo>
                <a:pt x="617253" y="62252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DEFE7-988A-4816-8E19-57F9E7D9D878}">
      <dsp:nvSpPr>
        <dsp:cNvPr id="0" name=""/>
        <dsp:cNvSpPr/>
      </dsp:nvSpPr>
      <dsp:spPr>
        <a:xfrm>
          <a:off x="2017499" y="780083"/>
          <a:ext cx="4739201" cy="311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Профориентационное</a:t>
          </a:r>
          <a:endParaRPr lang="ru-RU" sz="1800" kern="1200" dirty="0"/>
        </a:p>
      </dsp:txBody>
      <dsp:txXfrm>
        <a:off x="2026615" y="789199"/>
        <a:ext cx="4720969" cy="293028"/>
      </dsp:txXfrm>
    </dsp:sp>
    <dsp:sp modelId="{FA6CE86B-3227-4FF7-A48E-6F93CC636D93}">
      <dsp:nvSpPr>
        <dsp:cNvPr id="0" name=""/>
        <dsp:cNvSpPr/>
      </dsp:nvSpPr>
      <dsp:spPr>
        <a:xfrm>
          <a:off x="1400245" y="313193"/>
          <a:ext cx="624753" cy="1011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595"/>
              </a:lnTo>
              <a:lnTo>
                <a:pt x="624753" y="1011595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22120-16A0-45E2-A6CF-2185C1F0754E}">
      <dsp:nvSpPr>
        <dsp:cNvPr id="0" name=""/>
        <dsp:cNvSpPr/>
      </dsp:nvSpPr>
      <dsp:spPr>
        <a:xfrm>
          <a:off x="2024999" y="1169158"/>
          <a:ext cx="4739201" cy="311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Гражданско-патриотическое</a:t>
          </a:r>
          <a:endParaRPr lang="ru-RU" sz="1800" kern="1200" dirty="0"/>
        </a:p>
      </dsp:txBody>
      <dsp:txXfrm>
        <a:off x="2034115" y="1178274"/>
        <a:ext cx="4720969" cy="293028"/>
      </dsp:txXfrm>
    </dsp:sp>
    <dsp:sp modelId="{FBE60F5E-AE92-4518-BD5F-EB29270CE4B5}">
      <dsp:nvSpPr>
        <dsp:cNvPr id="0" name=""/>
        <dsp:cNvSpPr/>
      </dsp:nvSpPr>
      <dsp:spPr>
        <a:xfrm>
          <a:off x="1400245" y="313193"/>
          <a:ext cx="624753" cy="1400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0670"/>
              </a:lnTo>
              <a:lnTo>
                <a:pt x="624753" y="14006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319C6-DFE9-44F2-BECB-AFC860ED5903}">
      <dsp:nvSpPr>
        <dsp:cNvPr id="0" name=""/>
        <dsp:cNvSpPr/>
      </dsp:nvSpPr>
      <dsp:spPr>
        <a:xfrm>
          <a:off x="2024999" y="1558233"/>
          <a:ext cx="4739201" cy="311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Социально-педагогическое</a:t>
          </a:r>
          <a:endParaRPr lang="ru-RU" sz="1800" kern="1200" dirty="0"/>
        </a:p>
      </dsp:txBody>
      <dsp:txXfrm>
        <a:off x="2034115" y="1567349"/>
        <a:ext cx="4720969" cy="293028"/>
      </dsp:txXfrm>
    </dsp:sp>
    <dsp:sp modelId="{F69E9477-7FFF-44F8-9CA7-93C24F807C79}">
      <dsp:nvSpPr>
        <dsp:cNvPr id="0" name=""/>
        <dsp:cNvSpPr/>
      </dsp:nvSpPr>
      <dsp:spPr>
        <a:xfrm>
          <a:off x="1400245" y="313193"/>
          <a:ext cx="624753" cy="1789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9745"/>
              </a:lnTo>
              <a:lnTo>
                <a:pt x="624753" y="1789745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C0BB2-954A-419A-A566-EDE64A284591}">
      <dsp:nvSpPr>
        <dsp:cNvPr id="0" name=""/>
        <dsp:cNvSpPr/>
      </dsp:nvSpPr>
      <dsp:spPr>
        <a:xfrm>
          <a:off x="2024999" y="1947308"/>
          <a:ext cx="4739201" cy="311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Формирование семейных ценностей</a:t>
          </a:r>
          <a:endParaRPr lang="ru-RU" sz="1800" kern="1200" dirty="0"/>
        </a:p>
      </dsp:txBody>
      <dsp:txXfrm>
        <a:off x="2034115" y="1956424"/>
        <a:ext cx="4720969" cy="293028"/>
      </dsp:txXfrm>
    </dsp:sp>
    <dsp:sp modelId="{7BB97943-148A-4D5A-86F9-D0802F5A21F4}">
      <dsp:nvSpPr>
        <dsp:cNvPr id="0" name=""/>
        <dsp:cNvSpPr/>
      </dsp:nvSpPr>
      <dsp:spPr>
        <a:xfrm>
          <a:off x="1400245" y="313193"/>
          <a:ext cx="624753" cy="2178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8820"/>
              </a:lnTo>
              <a:lnTo>
                <a:pt x="624753" y="217882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74D658-E4B4-490C-8E79-19E230AD34CF}">
      <dsp:nvSpPr>
        <dsp:cNvPr id="0" name=""/>
        <dsp:cNvSpPr/>
      </dsp:nvSpPr>
      <dsp:spPr>
        <a:xfrm>
          <a:off x="2024999" y="2336383"/>
          <a:ext cx="4739201" cy="311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mtClean="0"/>
            <a:t>Добровольчество</a:t>
          </a:r>
          <a:endParaRPr lang="ru-RU" sz="1800" kern="1200" dirty="0"/>
        </a:p>
      </dsp:txBody>
      <dsp:txXfrm>
        <a:off x="2034115" y="2345499"/>
        <a:ext cx="4720969" cy="293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DCAF51-2F39-40F8-8359-F4933E341A18}">
      <dsp:nvSpPr>
        <dsp:cNvPr id="0" name=""/>
        <dsp:cNvSpPr/>
      </dsp:nvSpPr>
      <dsp:spPr>
        <a:xfrm>
          <a:off x="0" y="0"/>
          <a:ext cx="8545793" cy="64178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/>
            </a:rPr>
            <a:t>Рост потребительских тенденций и социальная пассивность;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1329" y="31329"/>
        <a:ext cx="8483135" cy="579129"/>
      </dsp:txXfrm>
    </dsp:sp>
    <dsp:sp modelId="{B94F5C8C-C05A-4BC4-9A8C-11FFBED68BC1}">
      <dsp:nvSpPr>
        <dsp:cNvPr id="0" name=""/>
        <dsp:cNvSpPr/>
      </dsp:nvSpPr>
      <dsp:spPr>
        <a:xfrm>
          <a:off x="0" y="543604"/>
          <a:ext cx="8545793" cy="64178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Падение трудовой этики, деградация смысла труда («работать, чтобы лучше потреблять»);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1329" y="574933"/>
        <a:ext cx="8483135" cy="579129"/>
      </dsp:txXfrm>
    </dsp:sp>
    <dsp:sp modelId="{F8F46564-2005-495B-9F74-E37B1AB8D11D}">
      <dsp:nvSpPr>
        <dsp:cNvPr id="0" name=""/>
        <dsp:cNvSpPr/>
      </dsp:nvSpPr>
      <dsp:spPr>
        <a:xfrm>
          <a:off x="0" y="1236710"/>
          <a:ext cx="8545793" cy="64178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1"/>
              </a:solidFill>
              <a:effectLst/>
            </a:rPr>
            <a:t> </a:t>
          </a:r>
          <a:r>
            <a:rPr lang="ru-RU" sz="1800" kern="1200" smtClean="0">
              <a:solidFill>
                <a:schemeClr val="tx1"/>
              </a:solidFill>
              <a:effectLst/>
            </a:rPr>
            <a:t>Преобладание досугово-развлекательных форм и методов воспитания;</a:t>
          </a:r>
          <a:endParaRPr lang="ru-RU" sz="1800" kern="1200" dirty="0">
            <a:solidFill>
              <a:schemeClr val="tx1"/>
            </a:solidFill>
            <a:effectLst/>
          </a:endParaRPr>
        </a:p>
      </dsp:txBody>
      <dsp:txXfrm>
        <a:off x="31329" y="1268039"/>
        <a:ext cx="8483135" cy="579129"/>
      </dsp:txXfrm>
    </dsp:sp>
    <dsp:sp modelId="{A9C3F782-9E7B-4AB0-AE32-EC20DAA264CC}">
      <dsp:nvSpPr>
        <dsp:cNvPr id="0" name=""/>
        <dsp:cNvSpPr/>
      </dsp:nvSpPr>
      <dsp:spPr>
        <a:xfrm>
          <a:off x="0" y="1892463"/>
          <a:ext cx="8545793" cy="64178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solidFill>
            <a:schemeClr val="accent5">
              <a:lumMod val="20000"/>
              <a:lumOff val="8000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solidFill>
                <a:schemeClr val="tx1"/>
              </a:solidFill>
              <a:effectLst/>
            </a:rPr>
            <a:t> </a:t>
          </a:r>
          <a:r>
            <a:rPr lang="ru-RU" sz="1800" kern="1200" smtClean="0">
              <a:solidFill>
                <a:schemeClr val="tx1"/>
              </a:solidFill>
              <a:effectLst/>
            </a:rPr>
            <a:t>Уход детей и подростков в виртуальную реальность при отсутствии контроля родителей, опасность стать жертвой националистической и экстремистской пропаганды;</a:t>
          </a:r>
          <a:endParaRPr lang="ru-RU" sz="1800" kern="1200" dirty="0">
            <a:solidFill>
              <a:schemeClr val="tx1"/>
            </a:solidFill>
            <a:effectLst/>
          </a:endParaRPr>
        </a:p>
      </dsp:txBody>
      <dsp:txXfrm>
        <a:off x="31329" y="1923792"/>
        <a:ext cx="8483135" cy="579129"/>
      </dsp:txXfrm>
    </dsp:sp>
    <dsp:sp modelId="{6261CAB4-A242-4BB1-9C1E-7903820369B0}">
      <dsp:nvSpPr>
        <dsp:cNvPr id="0" name=""/>
        <dsp:cNvSpPr/>
      </dsp:nvSpPr>
      <dsp:spPr>
        <a:xfrm>
          <a:off x="0" y="2582360"/>
          <a:ext cx="8545793" cy="64178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effectLst/>
            </a:rPr>
            <a:t>Распространение </a:t>
          </a:r>
          <a:r>
            <a:rPr lang="ru-RU" sz="1800" kern="1200" dirty="0" err="1" smtClean="0">
              <a:solidFill>
                <a:schemeClr val="tx1"/>
              </a:solidFill>
              <a:effectLst/>
            </a:rPr>
            <a:t>психоактивных</a:t>
          </a:r>
          <a:r>
            <a:rPr lang="ru-RU" sz="1800" kern="1200" dirty="0" smtClean="0">
              <a:solidFill>
                <a:schemeClr val="tx1"/>
              </a:solidFill>
              <a:effectLst/>
            </a:rPr>
            <a:t> веществ (наркомании, алкоголизма и </a:t>
          </a:r>
          <a:r>
            <a:rPr lang="ru-RU" sz="1800" kern="1200" dirty="0" err="1" smtClean="0">
              <a:solidFill>
                <a:schemeClr val="tx1"/>
              </a:solidFill>
              <a:effectLst/>
            </a:rPr>
            <a:t>табакокурения</a:t>
          </a:r>
          <a:r>
            <a:rPr lang="ru-RU" sz="1800" kern="1200" dirty="0" smtClean="0">
              <a:solidFill>
                <a:schemeClr val="tx1"/>
              </a:solidFill>
              <a:effectLst/>
            </a:rPr>
            <a:t>) и асоциального поведения среди детей и подростков;</a:t>
          </a:r>
          <a:endParaRPr lang="ru-RU" sz="1800" kern="1200" dirty="0">
            <a:solidFill>
              <a:schemeClr val="tx1"/>
            </a:solidFill>
            <a:effectLst/>
          </a:endParaRPr>
        </a:p>
      </dsp:txBody>
      <dsp:txXfrm>
        <a:off x="31329" y="2613689"/>
        <a:ext cx="8483135" cy="579129"/>
      </dsp:txXfrm>
    </dsp:sp>
    <dsp:sp modelId="{93348681-115B-4F9B-9B82-C63478D66550}">
      <dsp:nvSpPr>
        <dsp:cNvPr id="0" name=""/>
        <dsp:cNvSpPr/>
      </dsp:nvSpPr>
      <dsp:spPr>
        <a:xfrm>
          <a:off x="0" y="3279234"/>
          <a:ext cx="8545793" cy="64178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800" kern="1200" dirty="0" smtClean="0">
              <a:solidFill>
                <a:schemeClr val="tx1"/>
              </a:solidFill>
              <a:effectLst/>
            </a:rPr>
            <a:t>Превалирование </a:t>
          </a:r>
          <a:r>
            <a:rPr lang="ru-RU" sz="1800" kern="1200" dirty="0" err="1" smtClean="0">
              <a:solidFill>
                <a:schemeClr val="tx1"/>
              </a:solidFill>
              <a:effectLst/>
            </a:rPr>
            <a:t>знаниевого</a:t>
          </a:r>
          <a:r>
            <a:rPr lang="ru-RU" sz="1800" kern="1200" dirty="0" smtClean="0">
              <a:solidFill>
                <a:schemeClr val="tx1"/>
              </a:solidFill>
              <a:effectLst/>
            </a:rPr>
            <a:t> подхода в ущерб воспитанию;</a:t>
          </a:r>
        </a:p>
      </dsp:txBody>
      <dsp:txXfrm>
        <a:off x="31329" y="3310563"/>
        <a:ext cx="8483135" cy="579129"/>
      </dsp:txXfrm>
    </dsp:sp>
    <dsp:sp modelId="{0270AA02-763A-42A0-982B-820E9A7DC980}">
      <dsp:nvSpPr>
        <dsp:cNvPr id="0" name=""/>
        <dsp:cNvSpPr/>
      </dsp:nvSpPr>
      <dsp:spPr>
        <a:xfrm>
          <a:off x="0" y="3913119"/>
          <a:ext cx="8545793" cy="64178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800" kern="1200" dirty="0" smtClean="0">
              <a:solidFill>
                <a:schemeClr val="tx1"/>
              </a:solidFill>
              <a:effectLst/>
            </a:rPr>
            <a:t>Отсутствие педагогических кадров по работе с детско-подростковыми общественными организациями (объединениями, клубами и т.д.)</a:t>
          </a:r>
          <a:endParaRPr lang="ru-RU" sz="1800" kern="1200" dirty="0">
            <a:solidFill>
              <a:schemeClr val="tx1"/>
            </a:solidFill>
            <a:effectLst/>
          </a:endParaRPr>
        </a:p>
      </dsp:txBody>
      <dsp:txXfrm>
        <a:off x="31329" y="3944448"/>
        <a:ext cx="8483135" cy="579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267B1-7415-4AC3-BDDA-D68B3575FC93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8E8BF-34AA-41FE-997C-5F9318C70E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0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E8BF-34AA-41FE-997C-5F9318C70E0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243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E8BF-34AA-41FE-997C-5F9318C70E0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258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8E8BF-34AA-41FE-997C-5F9318C70E0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99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Название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Название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Чтобы добавить рисунок, перетащите его на заполнитель или щелкните значок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12/24/2015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12/24/2015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focus-media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volunteer.tversu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gif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mailto:mzagladina@mail.ru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yadi.sk/i/haUEdDyffXwxp" TargetMode="External"/><Relationship Id="rId7" Type="http://schemas.openxmlformats.org/officeDocument/2006/relationships/hyperlink" Target="https://youtu.be/qtyUbiQPb4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adi.sk/i/BfhWlhCpVkKVd" TargetMode="External"/><Relationship Id="rId5" Type="http://schemas.openxmlformats.org/officeDocument/2006/relationships/hyperlink" Target="https://yadi.sk/i/BGFipzwFVkKgx" TargetMode="External"/><Relationship Id="rId4" Type="http://schemas.openxmlformats.org/officeDocument/2006/relationships/hyperlink" Target="https://youtu.be/3pw-hebaix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lunteersector.ru/" TargetMode="External"/><Relationship Id="rId2" Type="http://schemas.openxmlformats.org/officeDocument/2006/relationships/hyperlink" Target="http://www.fondsozidanie.ru/abou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961975" y="5130227"/>
            <a:ext cx="7010400" cy="1268154"/>
          </a:xfrm>
        </p:spPr>
        <p:txBody>
          <a:bodyPr/>
          <a:lstStyle/>
          <a:p>
            <a:pPr algn="r"/>
            <a:r>
              <a:rPr lang="ru-RU" dirty="0" err="1"/>
              <a:t>Загладина</a:t>
            </a:r>
            <a:r>
              <a:rPr lang="ru-RU" dirty="0"/>
              <a:t> Х.Т., </a:t>
            </a:r>
            <a:endParaRPr lang="ru-RU" dirty="0" smtClean="0"/>
          </a:p>
          <a:p>
            <a:pPr algn="r"/>
            <a:r>
              <a:rPr lang="ru-RU" b="0" dirty="0" smtClean="0"/>
              <a:t>рук</a:t>
            </a:r>
            <a:r>
              <a:rPr lang="ru-RU" b="0" dirty="0"/>
              <a:t>. Центра социализации, воспитания и неформального </a:t>
            </a:r>
            <a:r>
              <a:rPr lang="ru-RU" b="0" dirty="0" smtClean="0"/>
              <a:t>образования </a:t>
            </a:r>
            <a:r>
              <a:rPr lang="ru-RU" b="0" dirty="0"/>
              <a:t>ФГАУ  «ФИРО» </a:t>
            </a:r>
          </a:p>
        </p:txBody>
      </p:sp>
      <p:sp>
        <p:nvSpPr>
          <p:cNvPr id="3" name="Название 2"/>
          <p:cNvSpPr>
            <a:spLocks noGrp="1"/>
          </p:cNvSpPr>
          <p:nvPr>
            <p:ph type="ctrTitle"/>
          </p:nvPr>
        </p:nvSpPr>
        <p:spPr>
          <a:xfrm>
            <a:off x="193523" y="277586"/>
            <a:ext cx="8778851" cy="4852641"/>
          </a:xfrm>
        </p:spPr>
        <p:txBody>
          <a:bodyPr anchor="ctr">
            <a:normAutofit/>
          </a:bodyPr>
          <a:lstStyle/>
          <a:p>
            <a:r>
              <a:rPr lang="ru-RU" sz="2400" b="1" dirty="0">
                <a:solidFill>
                  <a:srgbClr val="7030A0"/>
                </a:solidFill>
              </a:rPr>
              <a:t>Видеоконференция «Успешные практики неформального образования: российский и зарубежный опыт» 22 </a:t>
            </a:r>
            <a:r>
              <a:rPr lang="ru-RU" sz="2400" b="1" dirty="0" smtClean="0">
                <a:solidFill>
                  <a:srgbClr val="7030A0"/>
                </a:solidFill>
              </a:rPr>
              <a:t>.12.2015 г. 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Ярославль</a:t>
            </a:r>
            <a:r>
              <a:rPr lang="ru-RU" sz="2400" dirty="0">
                <a:solidFill>
                  <a:srgbClr val="7030A0"/>
                </a:solidFill>
              </a:rPr>
              <a:t/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b="1" dirty="0"/>
              <a:t> 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400" b="1" dirty="0">
                <a:solidFill>
                  <a:srgbClr val="0070C0"/>
                </a:solidFill>
              </a:rPr>
              <a:t>"Социально ориентированные некоммерческие организации: из опыта реализации программ дополнительного/неформального образования"</a:t>
            </a:r>
            <a:r>
              <a:rPr lang="ru-RU" sz="2400" dirty="0">
                <a:solidFill>
                  <a:srgbClr val="0070C0"/>
                </a:solidFill>
              </a:rPr>
              <a:t/>
            </a:r>
            <a:br>
              <a:rPr lang="ru-RU" sz="2400" dirty="0">
                <a:solidFill>
                  <a:srgbClr val="0070C0"/>
                </a:solidFill>
              </a:rPr>
            </a:b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3" y="125895"/>
            <a:ext cx="7943849" cy="1306555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>Фонд «ФОКУС-МЕДИА» </a:t>
            </a:r>
            <a:r>
              <a:rPr lang="ru-RU" sz="2400" dirty="0">
                <a:solidFill>
                  <a:srgbClr val="C00000"/>
                </a:solidFill>
              </a:rPr>
              <a:t>- Инновационный потенциал фонда- Сетевые педагогические технологии, </a:t>
            </a:r>
            <a:r>
              <a:rPr lang="ru-RU" sz="2400" dirty="0" smtClean="0">
                <a:solidFill>
                  <a:srgbClr val="C00000"/>
                </a:solidFill>
              </a:rPr>
              <a:t>проект «</a:t>
            </a:r>
            <a:r>
              <a:rPr lang="en-US" sz="2400" dirty="0" smtClean="0">
                <a:solidFill>
                  <a:srgbClr val="C00000"/>
                </a:solidFill>
              </a:rPr>
              <a:t>Dance4life</a:t>
            </a:r>
            <a:r>
              <a:rPr lang="ru-RU" sz="2400" dirty="0" smtClean="0">
                <a:solidFill>
                  <a:srgbClr val="C00000"/>
                </a:solidFill>
              </a:rPr>
              <a:t>» Москва</a:t>
            </a:r>
            <a:r>
              <a:rPr lang="ru-RU" sz="2400" dirty="0">
                <a:solidFill>
                  <a:srgbClr val="C00000"/>
                </a:solidFill>
              </a:rPr>
              <a:t>, 1996 г.</a:t>
            </a:r>
            <a:r>
              <a:rPr lang="en-US" sz="2400" u="sng" dirty="0">
                <a:hlinkClick r:id="rId2"/>
              </a:rPr>
              <a:t> www</a:t>
            </a:r>
            <a:r>
              <a:rPr lang="ru-RU" sz="2400" u="sng" dirty="0">
                <a:hlinkClick r:id="rId2"/>
              </a:rPr>
              <a:t>.</a:t>
            </a:r>
            <a:r>
              <a:rPr lang="en-US" sz="2400" u="sng" dirty="0">
                <a:hlinkClick r:id="rId2"/>
              </a:rPr>
              <a:t>focus</a:t>
            </a:r>
            <a:r>
              <a:rPr lang="ru-RU" sz="2400" u="sng" dirty="0">
                <a:hlinkClick r:id="rId2"/>
              </a:rPr>
              <a:t>-</a:t>
            </a:r>
            <a:r>
              <a:rPr lang="en-US" sz="2400" u="sng" dirty="0">
                <a:hlinkClick r:id="rId2"/>
              </a:rPr>
              <a:t>media</a:t>
            </a:r>
            <a:r>
              <a:rPr lang="ru-RU" sz="2400" u="sng" dirty="0">
                <a:hlinkClick r:id="rId2"/>
              </a:rPr>
              <a:t>.</a:t>
            </a:r>
            <a:r>
              <a:rPr lang="en-US" sz="2400" u="sng" dirty="0" err="1">
                <a:hlinkClick r:id="rId2"/>
              </a:rPr>
              <a:t>ru</a:t>
            </a:r>
            <a:r>
              <a:rPr lang="en-US" sz="2400" dirty="0"/>
              <a:t>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752" y="2220686"/>
            <a:ext cx="5528894" cy="4194067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0496" y="4065814"/>
            <a:ext cx="2615656" cy="2122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&amp;Fcy;&amp;ocy;&amp;tcy;&amp;ocy; &amp;Mcy;&amp;ocy;&amp;scy;&amp;kcy;&amp;vcy;&amp;ycy; &amp;ocy;&amp;tcy; &amp;tcy;&amp;ucy;&amp;rcy;&amp;icy;&amp;scy;&amp;tcy;&amp;ocy;&amp;vcy;. &amp;Fcy;&amp;ocy;&amp;tcy;&amp;ocy;&amp;gcy;&amp;rcy;&amp;acy;&amp;fcy;&amp;icy;&amp;icy; &amp;dcy;&amp;ocy;&amp;scy;&amp;tcy;&amp;ocy;&amp;pcy;&amp;rcy;&amp;icy;&amp;mcy;&amp;iecy;&amp;chcy;&amp;acy;&amp;tcy;&amp;iecy;&amp;lcy;&amp;softcy;&amp;ncy;&amp;ocy;&amp;scy;&amp;tcy;&amp;iecy;&amp;jcy;, …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0496" y="1674254"/>
            <a:ext cx="2615656" cy="2252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401921" y="3244334"/>
            <a:ext cx="340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 smtClean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65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271" y="326572"/>
            <a:ext cx="8668621" cy="75895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Фонд развития молодежных волонтерских программ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  г. Тверь, сайт: </a:t>
            </a:r>
            <a:r>
              <a:rPr lang="en-US" sz="2000" i="1" dirty="0">
                <a:hlinkClick r:id="rId3"/>
              </a:rPr>
              <a:t>http://volunteer.tversu.ru/ </a:t>
            </a:r>
            <a:r>
              <a:rPr lang="en-US" sz="2400" dirty="0" smtClean="0"/>
              <a:t>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543051"/>
            <a:ext cx="8638140" cy="3224892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Большой опыт социально-</a:t>
            </a:r>
            <a:r>
              <a:rPr lang="ru-RU" dirty="0" err="1" smtClean="0"/>
              <a:t>педагогоческой</a:t>
            </a:r>
            <a:r>
              <a:rPr lang="ru-RU" dirty="0" smtClean="0"/>
              <a:t> работы с детьми и подростками и студенческой молодежью в области ЗОЖ  и пропаганды массового спорта ;</a:t>
            </a:r>
          </a:p>
          <a:p>
            <a:r>
              <a:rPr lang="ru-RU" dirty="0" smtClean="0"/>
              <a:t>Обучение волонтеров для Олимпийских и </a:t>
            </a:r>
            <a:r>
              <a:rPr lang="ru-RU" dirty="0" err="1" smtClean="0"/>
              <a:t>Паралимпийских</a:t>
            </a:r>
            <a:r>
              <a:rPr lang="ru-RU" dirty="0" smtClean="0"/>
              <a:t> игр в Сочи (2014 г.);</a:t>
            </a:r>
          </a:p>
          <a:p>
            <a:r>
              <a:rPr lang="ru-RU" dirty="0" smtClean="0"/>
              <a:t>Исследования добровольчества в образовании;</a:t>
            </a:r>
          </a:p>
          <a:p>
            <a:r>
              <a:rPr lang="ru-RU" dirty="0" smtClean="0"/>
              <a:t>Обучение </a:t>
            </a:r>
            <a:r>
              <a:rPr lang="ru-RU" dirty="0" err="1" smtClean="0"/>
              <a:t>волонтерству</a:t>
            </a:r>
            <a:r>
              <a:rPr lang="ru-RU" dirty="0" smtClean="0"/>
              <a:t> (</a:t>
            </a:r>
            <a:r>
              <a:rPr lang="en-US" dirty="0" smtClean="0"/>
              <a:t>Service Learning)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Выстраивание сетевого взаимодействия</a:t>
            </a:r>
            <a:r>
              <a:rPr lang="ru-RU" dirty="0"/>
              <a:t> </a:t>
            </a:r>
            <a:r>
              <a:rPr lang="ru-RU" dirty="0" smtClean="0"/>
              <a:t>с образовательными организациями </a:t>
            </a:r>
            <a:r>
              <a:rPr lang="ru-RU" dirty="0"/>
              <a:t>России, развивающих волонтерское движение, </a:t>
            </a:r>
            <a:r>
              <a:rPr lang="ru-RU" dirty="0" smtClean="0"/>
              <a:t>оказание им экспертно-методической поддержки;</a:t>
            </a:r>
          </a:p>
          <a:p>
            <a:r>
              <a:rPr lang="ru-RU" dirty="0"/>
              <a:t>повышение уровня квалификации педагогов и сотрудников средних и средних специальных учебных организаций, учреждений дополнительного образования, некоммерческих организаций по вопросам использования современных обучающих социально ориентированных методик работы с детьми и молодежью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/>
              <a:t>Охват: 9 регионов ЦФО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/>
              <a:t>Тверская, Московская, Ярославская,  Костромская  области</a:t>
            </a:r>
            <a:r>
              <a:rPr lang="ru-RU" dirty="0" smtClean="0"/>
              <a:t>), СЗФО </a:t>
            </a:r>
            <a:r>
              <a:rPr lang="ru-RU" dirty="0"/>
              <a:t>(Санкт-Петербург, Ленинградская, Калининградская, Новгородская области</a:t>
            </a:r>
            <a:r>
              <a:rPr lang="ru-RU" dirty="0" smtClean="0"/>
              <a:t>) и СКФО </a:t>
            </a:r>
            <a:r>
              <a:rPr lang="ru-RU" dirty="0"/>
              <a:t>(г. Пятигорск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Издание научно-методической литературы, методических рекомендаций по развитию </a:t>
            </a:r>
            <a:r>
              <a:rPr lang="ru-RU" dirty="0" err="1" smtClean="0"/>
              <a:t>волонтерства</a:t>
            </a:r>
            <a:r>
              <a:rPr lang="ru-RU" dirty="0" smtClean="0"/>
              <a:t> в школах, рабочих тетрадей для инструктора по ЗОЖ</a:t>
            </a:r>
          </a:p>
          <a:p>
            <a:r>
              <a:rPr lang="ru-RU" dirty="0" smtClean="0"/>
              <a:t>Проведение конкурсов и фестивалей молодежных инициатив.</a:t>
            </a:r>
            <a:endParaRPr lang="ru-RU" dirty="0"/>
          </a:p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94814" y="4767943"/>
            <a:ext cx="1363436" cy="1592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my-ivanovo.ru/wp-content/uploads/2015/02/%D1%81%D0%BB%D1%83%D1%86%D0%BA%D0%B0%D1%8F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9229" y="4572000"/>
            <a:ext cx="2326821" cy="1787979"/>
          </a:xfrm>
          <a:prstGeom prst="rect">
            <a:avLst/>
          </a:prstGeom>
          <a:noFill/>
          <a:extLst/>
        </p:spPr>
      </p:pic>
      <p:pic>
        <p:nvPicPr>
          <p:cNvPr id="10" name="Picture 2" descr="_CN13LCK1Q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5763" y="4816928"/>
            <a:ext cx="2481943" cy="143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24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46957"/>
            <a:ext cx="8385175" cy="80826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effectLst/>
              </a:rPr>
              <a:t>Научно-просветительский фонд «ВАТАН»,  г. Казань </a:t>
            </a:r>
            <a:br>
              <a:rPr lang="ru-RU" sz="2000" dirty="0" smtClean="0">
                <a:solidFill>
                  <a:srgbClr val="C00000"/>
                </a:solidFill>
                <a:effectLst/>
              </a:rPr>
            </a:br>
            <a:r>
              <a:rPr lang="ru-RU" sz="2000" dirty="0" smtClean="0">
                <a:solidFill>
                  <a:srgbClr val="C00000"/>
                </a:solidFill>
              </a:rPr>
              <a:t>УМК </a:t>
            </a:r>
            <a:r>
              <a:rPr lang="ru-RU" sz="20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коллектива авторов под рук. </a:t>
            </a:r>
            <a:r>
              <a:rPr lang="ru-RU" sz="2000" dirty="0" err="1">
                <a:solidFill>
                  <a:srgbClr val="C00000"/>
                </a:solidFill>
                <a:latin typeface="Arial" panose="020B0604020202020204" pitchFamily="34" charset="0"/>
              </a:rPr>
              <a:t>к</a:t>
            </a:r>
            <a:r>
              <a:rPr lang="ru-RU" sz="20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.п.н</a:t>
            </a:r>
            <a:r>
              <a:rPr lang="ru-RU" sz="20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sz="2000" dirty="0" err="1" smtClean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Протащук</a:t>
            </a:r>
            <a:r>
              <a:rPr lang="ru-RU" sz="20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Ирины Юрьевны</a:t>
            </a:r>
            <a:endParaRPr lang="ru-RU" sz="2000" dirty="0" smtClean="0">
              <a:solidFill>
                <a:srgbClr val="C00000"/>
              </a:solidFill>
              <a:effectLst/>
            </a:endParaRPr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101875">
            <a:off x="1206525" y="2845475"/>
            <a:ext cx="2178050" cy="316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375" y="2781300"/>
            <a:ext cx="2141538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07769">
            <a:off x="6160794" y="2891076"/>
            <a:ext cx="2211387" cy="2889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86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37241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Истоки результативности и продуктивности в </a:t>
            </a:r>
            <a:r>
              <a:rPr lang="ru-RU" sz="2000" b="1" dirty="0">
                <a:solidFill>
                  <a:srgbClr val="C00000"/>
                </a:solidFill>
              </a:rPr>
              <a:t>работе социально-ориентированных некоммерческих </a:t>
            </a:r>
            <a:r>
              <a:rPr lang="ru-RU" sz="2000" b="1" dirty="0" smtClean="0">
                <a:solidFill>
                  <a:srgbClr val="C00000"/>
                </a:solidFill>
              </a:rPr>
              <a:t>организаций(СО НКО</a:t>
            </a:r>
            <a:r>
              <a:rPr lang="ru-RU" sz="2000" b="1" dirty="0">
                <a:solidFill>
                  <a:srgbClr val="C00000"/>
                </a:solidFill>
              </a:rPr>
              <a:t>)</a:t>
            </a:r>
            <a:br>
              <a:rPr lang="ru-RU" sz="2000" b="1" dirty="0">
                <a:solidFill>
                  <a:srgbClr val="C00000"/>
                </a:solidFill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ru-RU" sz="2400" dirty="0" smtClean="0"/>
          </a:p>
          <a:p>
            <a:pPr lvl="0"/>
            <a:r>
              <a:rPr lang="ru-RU" sz="2400" dirty="0" smtClean="0"/>
              <a:t>ответственность </a:t>
            </a:r>
            <a:r>
              <a:rPr lang="ru-RU" sz="2400" dirty="0"/>
              <a:t>и инициативность;</a:t>
            </a:r>
            <a:endParaRPr lang="ru-RU" sz="1400" dirty="0"/>
          </a:p>
          <a:p>
            <a:pPr lvl="0"/>
            <a:r>
              <a:rPr lang="ru-RU" sz="2400" b="1" dirty="0"/>
              <a:t> </a:t>
            </a:r>
            <a:r>
              <a:rPr lang="ru-RU" sz="2400" dirty="0"/>
              <a:t>самостоятельность и способность отстаивать свою позицию</a:t>
            </a:r>
            <a:r>
              <a:rPr lang="ru-RU" sz="2400" b="1" dirty="0"/>
              <a:t>;</a:t>
            </a:r>
            <a:endParaRPr lang="ru-RU" sz="1400" dirty="0"/>
          </a:p>
          <a:p>
            <a:pPr lvl="0"/>
            <a:r>
              <a:rPr lang="ru-RU" sz="2400" dirty="0"/>
              <a:t>умение руководителей стратегически мыслить и быстро принимать решения;</a:t>
            </a:r>
            <a:endParaRPr lang="ru-RU" sz="1400" dirty="0"/>
          </a:p>
          <a:p>
            <a:pPr lvl="0"/>
            <a:r>
              <a:rPr lang="ru-RU" sz="2400" dirty="0"/>
              <a:t>умение устанавливать контакты и вести диалог с властями разного уровня;</a:t>
            </a:r>
          </a:p>
          <a:p>
            <a:pPr lvl="0"/>
            <a:r>
              <a:rPr lang="ru-RU" sz="2400" dirty="0"/>
              <a:t>НКО, представляя структуры гражданского общества, </a:t>
            </a:r>
            <a:r>
              <a:rPr lang="ru-RU" sz="2400" dirty="0" smtClean="0"/>
              <a:t> </a:t>
            </a:r>
            <a:r>
              <a:rPr lang="ru-RU" sz="2400" dirty="0"/>
              <a:t>хорошо </a:t>
            </a:r>
            <a:r>
              <a:rPr lang="ru-RU" sz="2400" dirty="0" smtClean="0"/>
              <a:t>«видят болевые </a:t>
            </a:r>
            <a:r>
              <a:rPr lang="ru-RU" sz="2400" dirty="0"/>
              <a:t>точки» системы </a:t>
            </a:r>
            <a:r>
              <a:rPr lang="ru-RU" sz="2400" dirty="0" smtClean="0"/>
              <a:t>образования </a:t>
            </a:r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74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" y="228600"/>
            <a:ext cx="8801099" cy="171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Экспериментальная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сеть СО НКО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пространство инноваций:</a:t>
            </a:r>
          </a:p>
          <a:p>
            <a:pPr algn="ctr">
              <a:lnSpc>
                <a:spcPct val="150000"/>
              </a:lnSpc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50000"/>
              </a:lnSpc>
            </a:pPr>
            <a:r>
              <a:rPr lang="ru-RU" sz="7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7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H="1" flipV="1">
            <a:off x="740094" y="1382212"/>
            <a:ext cx="2046256" cy="620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</a:t>
            </a:r>
            <a:endParaRPr lang="ru-RU" sz="135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6795" y="1343455"/>
            <a:ext cx="1672156" cy="604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АПРОБАЦИЯ</a:t>
            </a:r>
            <a:endParaRPr lang="ru-RU" sz="135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37493" y="1335635"/>
            <a:ext cx="2841171" cy="620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РАСПРОСТРАНЕНИЕ ЛУЧШИХ ДОБРОВОЛЬЧЕСКИХ ПРАКТИК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flipH="1">
            <a:off x="4113081" y="720379"/>
            <a:ext cx="220435" cy="559796"/>
          </a:xfrm>
          <a:prstGeom prst="downArrow">
            <a:avLst>
              <a:gd name="adj1" fmla="val 50000"/>
              <a:gd name="adj2" fmla="val 369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" name="Стрелка вниз 7"/>
          <p:cNvSpPr/>
          <p:nvPr/>
        </p:nvSpPr>
        <p:spPr>
          <a:xfrm rot="7560141" flipV="1">
            <a:off x="6499164" y="557611"/>
            <a:ext cx="184887" cy="895640"/>
          </a:xfrm>
          <a:prstGeom prst="downArrow">
            <a:avLst>
              <a:gd name="adj1" fmla="val 5685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Прямоугольник 8"/>
          <p:cNvSpPr/>
          <p:nvPr/>
        </p:nvSpPr>
        <p:spPr>
          <a:xfrm>
            <a:off x="212270" y="2104833"/>
            <a:ext cx="8703129" cy="417350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Критерии  отбора экспериментальных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площадок из числа НКО: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buFontTx/>
              <a:buChar char="-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инновационности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проекта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buFontTx/>
              <a:buChar char="-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социальной значимости, опора на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просоцальные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духовно-нравственные ценности. </a:t>
            </a:r>
          </a:p>
          <a:p>
            <a:pPr marL="214313" indent="-214313">
              <a:buFontTx/>
              <a:buChar char="-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Присутствие механизмов социального партнерства, сетевого межведомственного и межсекторного взаимодействия организаций по решению поставленной проблемы;</a:t>
            </a:r>
          </a:p>
          <a:p>
            <a:pPr marL="214313" indent="-214313">
              <a:buFontTx/>
              <a:buChar char="-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НКО на различных уровнях (федеральном, региональном,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естном);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4313" indent="-214313">
              <a:buFontTx/>
              <a:buChar char="-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Ресурсное обеспечение проекта (мат-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кадровое, методическое и т.д.).</a:t>
            </a:r>
          </a:p>
          <a:p>
            <a:pPr marL="214313" indent="-214313">
              <a:buFontTx/>
              <a:buChar char="-"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Возможность распространения представленной в проекте инноваций (на федеральном, региональном, межрегиональном, местном уровнях), или возможность его частичного использования на российском образовательном пространстве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 rot="3073856" flipH="1">
            <a:off x="2051801" y="652272"/>
            <a:ext cx="233997" cy="852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252697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Трудности в выстраивании отношений: 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школа – НКО; колледж-НКО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13741" y="1289957"/>
            <a:ext cx="8503920" cy="549456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200" dirty="0" smtClean="0"/>
              <a:t>                         </a:t>
            </a:r>
          </a:p>
          <a:p>
            <a:pPr marL="0" indent="0">
              <a:buNone/>
            </a:pPr>
            <a:r>
              <a:rPr lang="ru-RU" sz="3200" dirty="0" smtClean="0"/>
              <a:t>                                    Причины существования барьеров:</a:t>
            </a:r>
          </a:p>
          <a:p>
            <a:endParaRPr lang="ru-RU" sz="3200" dirty="0"/>
          </a:p>
          <a:p>
            <a:pPr lvl="0"/>
            <a:r>
              <a:rPr lang="ru-RU" dirty="0"/>
              <a:t>Во-первых, это недостаточная информированность граждан, в том числе руководителей школ, колледжей, об имеющемся позитивном опыте работы НКО, это не позволяет эффективно взаимодействовать</a:t>
            </a:r>
            <a:r>
              <a:rPr lang="ru-RU" dirty="0" smtClean="0"/>
              <a:t>;</a:t>
            </a:r>
            <a:endParaRPr lang="ru-RU" dirty="0"/>
          </a:p>
          <a:p>
            <a:pPr lvl="0"/>
            <a:r>
              <a:rPr lang="ru-RU" dirty="0" smtClean="0"/>
              <a:t>(Согласно </a:t>
            </a:r>
            <a:r>
              <a:rPr lang="ru-RU" dirty="0"/>
              <a:t>последним исследованиям  44% опрошенных ничего не знали об НКО –отсюда низкий уровень доверия граждан к этим </a:t>
            </a:r>
            <a:r>
              <a:rPr lang="ru-RU" dirty="0" smtClean="0"/>
              <a:t>структурам).</a:t>
            </a:r>
          </a:p>
          <a:p>
            <a:pPr lvl="0"/>
            <a:endParaRPr lang="ru-RU" dirty="0"/>
          </a:p>
          <a:p>
            <a:pPr lvl="0"/>
            <a:endParaRPr lang="ru-RU" dirty="0"/>
          </a:p>
          <a:p>
            <a:r>
              <a:rPr lang="ru-RU" dirty="0"/>
              <a:t>Относительная закрытость школ объясняется пробелами в нормативно-правовой базе. Не все руководители знают</a:t>
            </a:r>
            <a:r>
              <a:rPr lang="ru-RU" dirty="0" smtClean="0"/>
              <a:t>,  </a:t>
            </a:r>
            <a:r>
              <a:rPr lang="ru-RU" dirty="0"/>
              <a:t>как правильно выстраивать взаимодействие с НКО, не нарушая законодательство</a:t>
            </a:r>
            <a:r>
              <a:rPr lang="ru-RU" dirty="0" smtClean="0"/>
              <a:t>.</a:t>
            </a:r>
            <a:endParaRPr lang="ru-RU" dirty="0"/>
          </a:p>
          <a:p>
            <a:pPr lvl="0"/>
            <a:endParaRPr lang="ru-RU" dirty="0"/>
          </a:p>
          <a:p>
            <a:pPr lvl="0"/>
            <a:r>
              <a:rPr lang="ru-RU" dirty="0"/>
              <a:t>Успешность ОО (рейтинги школ) в первую очередь связана с академическими успехами, с качеством освоения основных школьных дисциплин, в не с освоением социально ориентированных воспитательных программ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lvl="0"/>
            <a:endParaRPr lang="ru-RU" dirty="0"/>
          </a:p>
          <a:p>
            <a:pPr marL="0" indent="0">
              <a:buNone/>
            </a:pPr>
            <a:r>
              <a:rPr lang="ru-RU" dirty="0" smtClean="0"/>
              <a:t>В силу этих факторов доступ </a:t>
            </a:r>
            <a:r>
              <a:rPr lang="ru-RU" dirty="0"/>
              <a:t>качественных программ, разработанных и апробированных СО НКО, которые могли бы успешно реализовываться во внеурочной и внешкольной деятельности, в системе дополнительного образования крайне затруднен.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75557" y="1983921"/>
            <a:ext cx="8430115" cy="114299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301752" y="3412669"/>
            <a:ext cx="8327898" cy="76744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1752" y="4318908"/>
            <a:ext cx="8503920" cy="9144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6683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0" y="155121"/>
            <a:ext cx="9143999" cy="832758"/>
          </a:xfrm>
        </p:spPr>
        <p:txBody>
          <a:bodyPr anchor="ctr">
            <a:no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</a:rPr>
              <a:t>Вклад СО НКО  в воспитание и успешную социализацию подрастающего поколения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sz="quarter" idx="1"/>
          </p:nvPr>
        </p:nvSpPr>
        <p:spPr>
          <a:xfrm>
            <a:off x="653038" y="1606787"/>
            <a:ext cx="8503920" cy="4883819"/>
          </a:xfrm>
        </p:spPr>
        <p:txBody>
          <a:bodyPr>
            <a:normAutofit/>
          </a:bodyPr>
          <a:lstStyle/>
          <a:p>
            <a:r>
              <a:rPr lang="ru-RU" sz="2000" dirty="0"/>
              <a:t>-</a:t>
            </a:r>
            <a:r>
              <a:rPr lang="ru-RU" sz="2000" dirty="0" smtClean="0"/>
              <a:t> Создание </a:t>
            </a:r>
            <a:r>
              <a:rPr lang="ru-RU" sz="2000" dirty="0"/>
              <a:t>условий для полноценного развития детей, </a:t>
            </a:r>
            <a:r>
              <a:rPr lang="ru-RU" sz="2000" dirty="0" smtClean="0"/>
              <a:t>подростков и молодежи, формирования социальных компетентностей, достижения </a:t>
            </a:r>
            <a:r>
              <a:rPr lang="ru-RU" sz="2000" dirty="0" err="1" smtClean="0"/>
              <a:t>метапредметных</a:t>
            </a:r>
            <a:r>
              <a:rPr lang="ru-RU" sz="2000" dirty="0" smtClean="0"/>
              <a:t> и личностных результатов.</a:t>
            </a:r>
          </a:p>
          <a:p>
            <a:r>
              <a:rPr lang="ru-RU" sz="2000" dirty="0" smtClean="0"/>
              <a:t>- Мотивирование обучающихся, педагогов и родителей  на участие в совместных общественно значимой деятельности.</a:t>
            </a:r>
          </a:p>
          <a:p>
            <a:r>
              <a:rPr lang="ru-RU" sz="2000" dirty="0" smtClean="0"/>
              <a:t>- Распространение успешных педагогических практик (благодаря сетевому, межведомственному, межсекторному взаимодействию) на образовательное пространство России. </a:t>
            </a:r>
            <a:endParaRPr lang="ru-RU" sz="2000" dirty="0"/>
          </a:p>
        </p:txBody>
      </p:sp>
      <p:pic>
        <p:nvPicPr>
          <p:cNvPr id="9" name="Рисунок 2" descr="&amp;Rcy;&amp;ocy;&amp;scy;&amp;ncy;&amp;iecy;&amp;fcy;&amp;tcy;&amp;softcy; &amp;kcy;&amp;ocy;&amp;rcy;&amp;pcy;&amp;ocy;&amp;rcy;&amp;acy;&amp;tcy;&amp;icy;&amp;vcy;&amp;ncy;&amp;acy;&amp;yacy; &amp;kcy;&amp;ucy;&amp;lcy;&amp;softcy;&amp;tcy;&amp;ucy;&amp;rcy;&amp;acy; - &amp;Ncy;&amp;ocy;&amp;ucy;&amp;tcy;&amp;bcy;&amp;ucy;&amp;kcy;&amp;icy; &amp;icy; &amp;pcy;&amp;lcy;&amp;acy;&amp;ncy;&amp;shcy;&amp;iecy;&amp;tcy;&amp;ncy;&amp;ycy;&amp;iecy; &amp;kcy;&amp;ocy;&amp;mcy;&amp;pcy;&amp;softcy;&amp;yucy;&amp;tcy;&amp;iecy;&amp;rcy;&amp;ycy;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6184" y="4890407"/>
            <a:ext cx="2208250" cy="13389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2" descr="&amp;Dcy;&amp;ucy;&amp;mcy;&amp;scy;&amp;kcy;&amp;icy;&amp;iecy; &amp;vcy;&amp;ycy;&amp;bcy;&amp;ocy;&amp;rcy;&amp;ycy; - 9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4094" y="4533521"/>
            <a:ext cx="1873885" cy="15487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5" descr="portal - &amp;Tcy;&amp;yucy;&amp;mcy;&amp;iecy;&amp;ncy;&amp;scy;&amp;kcy;&amp;icy;&amp;jcy; &amp;Gcy;&amp;ocy;&amp;scy;&amp;ucy;&amp;dcy;&amp;acy;&amp;rcy;&amp;scy;&amp;tcy;&amp;vcy;&amp;iecy;&amp;ncy;&amp;ncy;&amp;ycy;&amp;jcy; &amp;Ncy;&amp;iecy;&amp;fcy;&amp;tcy;&amp;iecy;&amp;gcy;&amp;acy;&amp;zcy;&amp;ocy;&amp;vcy;&amp;ycy;&amp;jcy; &amp;Ucy;&amp;ncy;&amp;icy;&amp;vcy;&amp;iecy;&amp;rcy;&amp;scy;&amp;icy;&amp;tcy;&amp;iecy;&amp;tcy;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2179" y="4533521"/>
            <a:ext cx="2063267" cy="1828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7895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5"/>
          <p:cNvSpPr txBox="1">
            <a:spLocks/>
          </p:cNvSpPr>
          <p:nvPr/>
        </p:nvSpPr>
        <p:spPr>
          <a:xfrm>
            <a:off x="2853443" y="3077274"/>
            <a:ext cx="4680520" cy="1058715"/>
          </a:xfrm>
          <a:prstGeom prst="rect">
            <a:avLst/>
          </a:prstGeom>
        </p:spPr>
        <p:txBody>
          <a:bodyPr vert="horz" anchor="t">
            <a:normAutofit fontScale="775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1600" b="1" kern="1200" cap="all" spc="2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dirty="0" err="1"/>
              <a:t>Загладина</a:t>
            </a:r>
            <a:r>
              <a:rPr lang="ru-RU" sz="2000" dirty="0"/>
              <a:t> Х.Т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algn="l"/>
            <a:r>
              <a:rPr lang="en-US" sz="2000" cap="none" dirty="0" smtClean="0"/>
              <a:t>E</a:t>
            </a:r>
            <a:r>
              <a:rPr lang="ru-RU" sz="2000" cap="none" dirty="0" smtClean="0"/>
              <a:t>-</a:t>
            </a:r>
            <a:r>
              <a:rPr lang="en-US" sz="2000" cap="none" dirty="0" smtClean="0"/>
              <a:t>mail</a:t>
            </a:r>
            <a:r>
              <a:rPr lang="ru-RU" sz="2000" cap="none" dirty="0" smtClean="0"/>
              <a:t>: </a:t>
            </a:r>
            <a:r>
              <a:rPr lang="en-US" sz="1800" b="0" cap="none" dirty="0" smtClean="0">
                <a:hlinkClick r:id="rId2"/>
              </a:rPr>
              <a:t>mzagladina@mail.ru</a:t>
            </a:r>
            <a:endParaRPr lang="ru-RU" sz="1800" b="0" cap="none" dirty="0" smtClean="0"/>
          </a:p>
          <a:p>
            <a:pPr algn="l"/>
            <a:r>
              <a:rPr lang="ru-RU" sz="2000" dirty="0" smtClean="0"/>
              <a:t>8(495)673-57-40</a:t>
            </a:r>
          </a:p>
          <a:p>
            <a:pPr algn="l"/>
            <a:r>
              <a:rPr lang="ru-RU" sz="2000" dirty="0" smtClean="0"/>
              <a:t>+7 (915) 179-38-95 </a:t>
            </a:r>
            <a:endParaRPr lang="ru-RU" sz="2000" b="0" cap="none" dirty="0" smtClean="0"/>
          </a:p>
        </p:txBody>
      </p:sp>
      <p:pic>
        <p:nvPicPr>
          <p:cNvPr id="8" name="Изображение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6152" y="3362747"/>
            <a:ext cx="1080120" cy="974923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390862"/>
            <a:ext cx="7772400" cy="15240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6" name="Рисунок 1" descr="http://im2-tub-ru.yandex.net/i?id=427603774-18-72&amp;n=2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24893" y="4474028"/>
            <a:ext cx="2324309" cy="18565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4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5143" y="0"/>
            <a:ext cx="8829523" cy="98755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7030A0"/>
                </a:solidFill>
              </a:rPr>
              <a:t>Востребованность </a:t>
            </a:r>
            <a:r>
              <a:rPr lang="ru-RU" sz="1800" b="1" dirty="0">
                <a:solidFill>
                  <a:srgbClr val="7030A0"/>
                </a:solidFill>
              </a:rPr>
              <a:t>неформального </a:t>
            </a:r>
            <a:r>
              <a:rPr lang="ru-RU" sz="1800" b="1" dirty="0" smtClean="0">
                <a:solidFill>
                  <a:srgbClr val="7030A0"/>
                </a:solidFill>
              </a:rPr>
              <a:t>образования (НФО) </a:t>
            </a:r>
            <a:br>
              <a:rPr lang="ru-RU" sz="1800" b="1" dirty="0" smtClean="0">
                <a:solidFill>
                  <a:srgbClr val="7030A0"/>
                </a:solidFill>
              </a:rPr>
            </a:br>
            <a:r>
              <a:rPr lang="ru-RU" sz="1800" b="1" dirty="0" smtClean="0">
                <a:solidFill>
                  <a:srgbClr val="7030A0"/>
                </a:solidFill>
              </a:rPr>
              <a:t> НФО –составная часть непрерывного образования </a:t>
            </a:r>
            <a:r>
              <a:rPr lang="ru-RU" sz="1800" b="1" dirty="0">
                <a:solidFill>
                  <a:srgbClr val="7030A0"/>
                </a:solidFill>
              </a:rPr>
              <a:t>– </a:t>
            </a:r>
            <a:br>
              <a:rPr lang="ru-RU" sz="1800" b="1" dirty="0">
                <a:solidFill>
                  <a:srgbClr val="7030A0"/>
                </a:solidFill>
              </a:rPr>
            </a:br>
            <a:r>
              <a:rPr lang="ru-RU" sz="1800" b="1" dirty="0">
                <a:solidFill>
                  <a:srgbClr val="7030A0"/>
                </a:solidFill>
              </a:rPr>
              <a:t>образование длиною в жизнь (</a:t>
            </a:r>
            <a:r>
              <a:rPr lang="ru-RU" sz="1800" b="1" dirty="0" err="1">
                <a:solidFill>
                  <a:srgbClr val="7030A0"/>
                </a:solidFill>
              </a:rPr>
              <a:t>lifelong</a:t>
            </a:r>
            <a:r>
              <a:rPr lang="ru-RU" sz="1800" b="1" dirty="0">
                <a:solidFill>
                  <a:srgbClr val="7030A0"/>
                </a:solidFill>
              </a:rPr>
              <a:t> </a:t>
            </a:r>
            <a:r>
              <a:rPr lang="ru-RU" sz="1800" b="1" dirty="0" err="1">
                <a:solidFill>
                  <a:srgbClr val="7030A0"/>
                </a:solidFill>
              </a:rPr>
              <a:t>learning</a:t>
            </a:r>
            <a:r>
              <a:rPr lang="ru-RU" sz="1800" b="1" dirty="0">
                <a:solidFill>
                  <a:srgbClr val="7030A0"/>
                </a:solidFill>
              </a:rPr>
              <a:t>)»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02466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ускорение процессов глобализации;</a:t>
            </a:r>
          </a:p>
          <a:p>
            <a:r>
              <a:rPr lang="ru-RU" dirty="0"/>
              <a:t>становление информационного общества и усложнение технологических процессов;</a:t>
            </a:r>
          </a:p>
          <a:p>
            <a:r>
              <a:rPr lang="ru-RU" dirty="0"/>
              <a:t>необходимость обеспечения непрерывного образования на протяжении всей жизни человека – образование длиною в жизнь (</a:t>
            </a:r>
            <a:r>
              <a:rPr lang="en-US" dirty="0"/>
              <a:t>lifelong</a:t>
            </a:r>
            <a:r>
              <a:rPr lang="ru-RU" dirty="0"/>
              <a:t>  </a:t>
            </a:r>
            <a:r>
              <a:rPr lang="en-US" dirty="0"/>
              <a:t>learning</a:t>
            </a:r>
            <a:r>
              <a:rPr lang="ru-RU" dirty="0"/>
              <a:t>);</a:t>
            </a:r>
          </a:p>
          <a:p>
            <a:r>
              <a:rPr lang="ru-RU" dirty="0"/>
              <a:t>необходимость постоянной  адаптации личности к условиям современной эпохи;</a:t>
            </a:r>
          </a:p>
          <a:p>
            <a:r>
              <a:rPr lang="ru-RU" dirty="0"/>
              <a:t>новые требования к проявлению  конкурентоспособности на рынке труда;</a:t>
            </a:r>
          </a:p>
          <a:p>
            <a:r>
              <a:rPr lang="ru-RU" dirty="0"/>
              <a:t> рост вызовов  к системе  образования;</a:t>
            </a:r>
          </a:p>
          <a:p>
            <a:r>
              <a:rPr lang="ru-RU" dirty="0"/>
              <a:t>увеличение  рисков в детско-подростковой </a:t>
            </a:r>
            <a:r>
              <a:rPr lang="ru-RU" dirty="0" smtClean="0"/>
              <a:t>и  детско-взрослой среде                                                </a:t>
            </a:r>
            <a:endParaRPr lang="ru-RU" dirty="0"/>
          </a:p>
        </p:txBody>
      </p:sp>
      <p:pic>
        <p:nvPicPr>
          <p:cNvPr id="5" name="Рисунок 17" descr="&amp;Ncy;&amp;acy;&amp;ucy;&amp;chcy;&amp;ncy;&amp;ocy;-&amp;icy;&amp;scy;&amp;scy;&amp;lcy;&amp;iecy;&amp;dcy;&amp;ocy;&amp;vcy;&amp;acy;&amp;tcy;&amp;iecy;&amp;lcy;&amp;softcy;&amp;scy;&amp;kcy;&amp;acy;&amp;yacy; &amp;dcy;&amp;iecy;&amp;yacy;&amp;tcy;&amp;iecy;&amp;lcy;&amp;softcy;&amp;ncy;&amp;ocy;&amp;scy;&amp;tcy;&amp;softcy;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35624" y="5020094"/>
            <a:ext cx="3087444" cy="1837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&amp;Kcy;&amp;ocy;&amp;ncy;&amp;kcy;&amp;ucy;&amp;rcy;&amp;scy; &amp;pcy;&amp;ocy; &amp;pcy;&amp;ocy;&amp;dcy;&amp;dcy;&amp;iecy;&amp;rcy;&amp;zhcy;&amp;kcy;&amp;iecy; &amp;ncy;&amp;acy;&amp;ucy;&amp;chcy;&amp;ncy;&amp;ocy;-&amp;icy;&amp;scy;&amp;scy;&amp;lcy;&amp;iecy;&amp;dcy;&amp;ocy;&amp;vcy;&amp;acy;&amp;tcy;&amp;iecy;&amp;lcy;&amp;softcy;&amp;scy;&amp;kcy;&amp;icy;&amp;khcy; &amp;icy; (&amp;icy;&amp;lcy;&amp;icy;) &amp;ocy;&amp;pcy;&amp;ycy;&amp;tcy;&amp;ncy;&amp;ocy;-&amp;kcy;&amp;ocy;&amp;ncy;&amp;scy;&amp;tcy;&amp;rcy;&amp;ucy;&amp;kcy;&amp;tcy;&amp;ocy;&amp;rcy;&amp;scy;&amp;kcy;&amp;icy;&amp;khcy; &amp;rcy;&amp;acy;&amp;bcy;&amp;ocy;&amp;tcy; &amp;icy;&amp;ncy;&amp;ncy;&amp;ocy;&amp;vcy;&amp;acy;&amp;tscy;&amp;icy;&amp;ocy;&amp;ncy;&amp;ncy;&amp;ocy;-&amp;acy;&amp;kcy;&amp;tcy;&amp;icy;&amp;vcy;&amp;ncy;&amp;ycy;&amp;khcy; &amp;fcy;&amp;icy;&amp;zcy;&amp;icy;&amp;chcy;&amp;iecy;&amp;scy;&amp;kcy;&amp;icy;&amp;khcy; &amp;lcy;&amp;icy;&amp;tscy;, &amp;scy;&amp;ucy;&amp;bcy;&amp;hardcy;&amp;iecy;&amp;kcy;&amp;tcy;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753" y="5273524"/>
            <a:ext cx="1354925" cy="1224095"/>
          </a:xfrm>
          <a:prstGeom prst="rect">
            <a:avLst/>
          </a:prstGeom>
          <a:noFill/>
        </p:spPr>
      </p:pic>
      <p:pic>
        <p:nvPicPr>
          <p:cNvPr id="8" name="Рисунок 7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60198" y="5273524"/>
            <a:ext cx="1845474" cy="122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77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5143" y="302078"/>
            <a:ext cx="8829523" cy="628651"/>
          </a:xfrm>
        </p:spPr>
        <p:txBody>
          <a:bodyPr anchor="ctr">
            <a:noAutofit/>
          </a:bodyPr>
          <a:lstStyle/>
          <a:p>
            <a:r>
              <a:rPr lang="ru-RU" sz="2000" b="1" dirty="0">
                <a:solidFill>
                  <a:srgbClr val="000000"/>
                </a:solidFill>
              </a:rPr>
              <a:t>Нормативно-правовая база </a:t>
            </a:r>
            <a:r>
              <a:rPr lang="en-US" sz="2000" b="1" dirty="0" smtClean="0">
                <a:solidFill>
                  <a:srgbClr val="000000"/>
                </a:solidFill>
              </a:rPr>
              <a:t/>
            </a:r>
            <a:br>
              <a:rPr lang="en-US" sz="2000" b="1" dirty="0" smtClean="0">
                <a:solidFill>
                  <a:srgbClr val="000000"/>
                </a:solidFill>
              </a:rPr>
            </a:br>
            <a:r>
              <a:rPr lang="ru-RU" sz="2000" b="1" dirty="0" smtClean="0">
                <a:solidFill>
                  <a:srgbClr val="000000"/>
                </a:solidFill>
              </a:rPr>
              <a:t>развития </a:t>
            </a:r>
            <a:r>
              <a:rPr lang="ru-RU" sz="2000" b="1" dirty="0">
                <a:solidFill>
                  <a:srgbClr val="000000"/>
                </a:solidFill>
              </a:rPr>
              <a:t>неформального образования </a:t>
            </a:r>
            <a:endParaRPr lang="ru-RU" sz="2000" dirty="0">
              <a:solidFill>
                <a:srgbClr val="0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1752" y="1738993"/>
            <a:ext cx="8503920" cy="462310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 smtClean="0"/>
              <a:t>Концепция Федеральной целевой программы развития образования на 2016 – 2020 годы (утв. Распоряжением Правительства от 29.12.2014 № 2765-р);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ru-RU" sz="14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 smtClean="0"/>
              <a:t>Государственная </a:t>
            </a:r>
            <a:r>
              <a:rPr lang="ru-RU" sz="1400" dirty="0"/>
              <a:t>программа Российской Федерации «Развитие образования» на 2013 – 2020 годы. Распоряжение Правительства от 15 мая 2013 г. № 792-р № 98 – ФЗ;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/>
              <a:t>Концепция долгосрочного социально-экономического развития Российской Федерации на период до 2020 г. Распоряжение Правительства РФ от 17 января 2014 г. № 11-рп «Об обеспечении в 2014 году государственной поддержки некоммерческих неправительственных организаций, участвующих в развитии институтов гражданского общества, реализующих социально значимые проекты и проекты в сфере защиты прав и свобод человека и гражданина»;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/>
              <a:t>Концепция содействия развитию благотворительной деятельности и добровольчества в Российской Федерации (Утвержден распоряжением Правительства РФ от 30 июля 2009 г. № 1054-р);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/>
              <a:t> Проект «Межведомственной программы развития дополнительного образования детей в Российской Федерации до 2020г</a:t>
            </a:r>
            <a:r>
              <a:rPr lang="ru-RU" sz="1400" dirty="0" smtClean="0"/>
              <a:t>.»;</a:t>
            </a:r>
            <a:endParaRPr lang="ru-RU" sz="14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400" dirty="0"/>
              <a:t>Концепция развития дополнительного образования в Российской Федерации (утверждена Распоряжением №1726-р, от 4 сентября 2014г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3558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5143" y="228600"/>
            <a:ext cx="8829523" cy="908352"/>
          </a:xfrm>
        </p:spPr>
        <p:txBody>
          <a:bodyPr anchor="ctr">
            <a:noAutofit/>
          </a:bodyPr>
          <a:lstStyle/>
          <a:p>
            <a:r>
              <a:rPr lang="ru-RU" sz="2000" b="1" dirty="0">
                <a:solidFill>
                  <a:srgbClr val="000000"/>
                </a:solidFill>
              </a:rPr>
              <a:t>Федеральный закон «Об  образовании в Российской Федерации» от 29.12.2012 </a:t>
            </a:r>
            <a:r>
              <a:rPr lang="ru-RU" sz="2000" b="1" dirty="0" err="1">
                <a:solidFill>
                  <a:srgbClr val="000000"/>
                </a:solidFill>
              </a:rPr>
              <a:t>N</a:t>
            </a:r>
            <a:r>
              <a:rPr lang="ru-RU" sz="2000" b="1" dirty="0">
                <a:solidFill>
                  <a:srgbClr val="000000"/>
                </a:solidFill>
              </a:rPr>
              <a:t> 273-ФЗ </a:t>
            </a:r>
            <a:r>
              <a:rPr lang="ru-RU" sz="2000" dirty="0">
                <a:solidFill>
                  <a:srgbClr val="000000"/>
                </a:solidFill>
              </a:rPr>
              <a:t>(ред. от 07.05.2013 с изменениями, вступившими в силу с 19.05.2013)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Статья 21. </a:t>
            </a:r>
            <a:r>
              <a:rPr lang="ru-RU" sz="1800" dirty="0"/>
              <a:t>Образовательная деятельность</a:t>
            </a:r>
          </a:p>
          <a:p>
            <a:pPr lvl="1"/>
            <a:r>
              <a:rPr lang="ru-RU" sz="1800" dirty="0" smtClean="0"/>
              <a:t>Образовательная </a:t>
            </a:r>
            <a:r>
              <a:rPr lang="ru-RU" sz="1800" dirty="0"/>
              <a:t>деятельность осуществляется образовательными организациями и в случаях, установленных настоящим Федеральным законом, организациями, осуществляющими обучение, а также </a:t>
            </a:r>
            <a:r>
              <a:rPr lang="ru-RU" sz="1800" b="1" dirty="0">
                <a:solidFill>
                  <a:srgbClr val="FF0000"/>
                </a:solidFill>
              </a:rPr>
              <a:t>индивидуальными предпринимателями</a:t>
            </a:r>
            <a:r>
              <a:rPr lang="ru-RU" sz="1800" dirty="0">
                <a:solidFill>
                  <a:srgbClr val="FF0000"/>
                </a:solidFill>
              </a:rPr>
              <a:t>.</a:t>
            </a:r>
          </a:p>
          <a:p>
            <a:r>
              <a:rPr lang="ru-RU" sz="1800" b="1" dirty="0"/>
              <a:t>Статья 22. </a:t>
            </a:r>
            <a:r>
              <a:rPr lang="ru-RU" sz="1800" dirty="0"/>
              <a:t>Создание, реорганизация, ликвидация образовательных организаций</a:t>
            </a:r>
          </a:p>
          <a:p>
            <a:pPr lvl="1"/>
            <a:r>
              <a:rPr lang="ru-RU" sz="1800" dirty="0" smtClean="0"/>
              <a:t>Образовательная </a:t>
            </a:r>
            <a:r>
              <a:rPr lang="ru-RU" sz="1800" dirty="0"/>
              <a:t>организация создается в форме, установленной гражданским законодательством для </a:t>
            </a:r>
            <a:r>
              <a:rPr lang="ru-RU" sz="1800" b="1" dirty="0">
                <a:solidFill>
                  <a:srgbClr val="FF0000"/>
                </a:solidFill>
              </a:rPr>
              <a:t>некоммерческих организаций.</a:t>
            </a:r>
            <a:endParaRPr lang="ru-RU" sz="1800" dirty="0">
              <a:solidFill>
                <a:srgbClr val="FF0000"/>
              </a:solidFill>
            </a:endParaRPr>
          </a:p>
          <a:p>
            <a:pPr lvl="1"/>
            <a:r>
              <a:rPr lang="ru-RU" sz="1800" b="1" dirty="0" smtClean="0">
                <a:solidFill>
                  <a:srgbClr val="FF0000"/>
                </a:solidFill>
              </a:rPr>
              <a:t>Духовные </a:t>
            </a:r>
            <a:r>
              <a:rPr lang="ru-RU" sz="1800" b="1" dirty="0">
                <a:solidFill>
                  <a:srgbClr val="FF0000"/>
                </a:solidFill>
              </a:rPr>
              <a:t>образовательные организации</a:t>
            </a:r>
            <a:r>
              <a:rPr lang="ru-RU" sz="1800" dirty="0">
                <a:solidFill>
                  <a:srgbClr val="FF0000"/>
                </a:solidFill>
              </a:rPr>
              <a:t> (конфессиональные) </a:t>
            </a:r>
            <a:r>
              <a:rPr lang="ru-RU" sz="1800" dirty="0"/>
              <a:t>создаются в порядке, установленном законодательством Российской Федерации о свободе совести, свободе вероисповедания и о религиозных объединениях.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2554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5143" y="228600"/>
            <a:ext cx="8829523" cy="758952"/>
          </a:xfrm>
        </p:spPr>
        <p:txBody>
          <a:bodyPr anchor="ctr">
            <a:no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</a:rPr>
              <a:t>Пространство  </a:t>
            </a:r>
            <a:r>
              <a:rPr lang="ru-RU" sz="2800" b="1" dirty="0">
                <a:solidFill>
                  <a:srgbClr val="000000"/>
                </a:solidFill>
              </a:rPr>
              <a:t>неформального образования </a:t>
            </a:r>
          </a:p>
        </p:txBody>
      </p:sp>
      <p:graphicFrame>
        <p:nvGraphicFramePr>
          <p:cNvPr id="3" name="Содержимое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045680"/>
              </p:ext>
            </p:extLst>
          </p:nvPr>
        </p:nvGraphicFramePr>
        <p:xfrm>
          <a:off x="310244" y="1469571"/>
          <a:ext cx="8376556" cy="45964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469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5143" y="228600"/>
            <a:ext cx="8829523" cy="908352"/>
          </a:xfrm>
        </p:spPr>
        <p:txBody>
          <a:bodyPr anchor="ctr"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Изучение опыта </a:t>
            </a:r>
            <a:r>
              <a:rPr lang="ru-RU" sz="2000" b="1" dirty="0">
                <a:solidFill>
                  <a:srgbClr val="C00000"/>
                </a:solidFill>
              </a:rPr>
              <a:t>практической деятельности в инновационном режиме </a:t>
            </a:r>
            <a:r>
              <a:rPr lang="ru-RU" sz="2000" b="1" dirty="0" smtClean="0">
                <a:solidFill>
                  <a:srgbClr val="C00000"/>
                </a:solidFill>
              </a:rPr>
              <a:t>экспериментальных площадок       ФГАУ«ФИРО»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01752" y="1415952"/>
            <a:ext cx="8503920" cy="1882724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7030A0"/>
                </a:solidFill>
              </a:rPr>
              <a:t>Фонд </a:t>
            </a:r>
            <a:r>
              <a:rPr lang="ru-RU" sz="1800" b="1" dirty="0">
                <a:solidFill>
                  <a:srgbClr val="7030A0"/>
                </a:solidFill>
              </a:rPr>
              <a:t>«Созидание» </a:t>
            </a:r>
            <a:r>
              <a:rPr lang="ru-RU" sz="1800" dirty="0">
                <a:solidFill>
                  <a:srgbClr val="7030A0"/>
                </a:solidFill>
              </a:rPr>
              <a:t>(Москва, рук. Захарова Е.А.);</a:t>
            </a:r>
          </a:p>
          <a:p>
            <a:r>
              <a:rPr lang="ru-RU" sz="1800" dirty="0">
                <a:solidFill>
                  <a:srgbClr val="7030A0"/>
                </a:solidFill>
              </a:rPr>
              <a:t>Фонд </a:t>
            </a:r>
            <a:r>
              <a:rPr lang="ru-RU" sz="1800" b="1" dirty="0">
                <a:solidFill>
                  <a:srgbClr val="7030A0"/>
                </a:solidFill>
              </a:rPr>
              <a:t>«ФОКУС-МЕДИА» </a:t>
            </a:r>
            <a:r>
              <a:rPr lang="ru-RU" sz="1800" dirty="0">
                <a:solidFill>
                  <a:srgbClr val="7030A0"/>
                </a:solidFill>
              </a:rPr>
              <a:t>(Москва, Алексеева Е.А.);</a:t>
            </a:r>
          </a:p>
          <a:p>
            <a:r>
              <a:rPr lang="ru-RU" sz="1800" dirty="0">
                <a:solidFill>
                  <a:srgbClr val="7030A0"/>
                </a:solidFill>
              </a:rPr>
              <a:t>Фонд </a:t>
            </a:r>
            <a:r>
              <a:rPr lang="ru-RU" sz="1800" b="1" dirty="0">
                <a:solidFill>
                  <a:srgbClr val="7030A0"/>
                </a:solidFill>
              </a:rPr>
              <a:t>«</a:t>
            </a:r>
            <a:r>
              <a:rPr lang="ru-RU" sz="1800" b="1" dirty="0" err="1">
                <a:solidFill>
                  <a:srgbClr val="7030A0"/>
                </a:solidFill>
              </a:rPr>
              <a:t>Ватан</a:t>
            </a:r>
            <a:r>
              <a:rPr lang="ru-RU" sz="1800" b="1" dirty="0">
                <a:solidFill>
                  <a:srgbClr val="7030A0"/>
                </a:solidFill>
              </a:rPr>
              <a:t>» </a:t>
            </a:r>
            <a:r>
              <a:rPr lang="ru-RU" sz="1800" dirty="0">
                <a:solidFill>
                  <a:srgbClr val="7030A0"/>
                </a:solidFill>
              </a:rPr>
              <a:t>(Казань, </a:t>
            </a:r>
            <a:r>
              <a:rPr lang="ru-RU" sz="1800" dirty="0" err="1">
                <a:solidFill>
                  <a:srgbClr val="7030A0"/>
                </a:solidFill>
              </a:rPr>
              <a:t>Протащук</a:t>
            </a:r>
            <a:r>
              <a:rPr lang="ru-RU" sz="1800" dirty="0">
                <a:solidFill>
                  <a:srgbClr val="7030A0"/>
                </a:solidFill>
              </a:rPr>
              <a:t> И. Ю.)</a:t>
            </a:r>
          </a:p>
          <a:p>
            <a:r>
              <a:rPr lang="ru-RU" sz="1800" b="1" dirty="0">
                <a:solidFill>
                  <a:srgbClr val="7030A0"/>
                </a:solidFill>
              </a:rPr>
              <a:t>Фонд развития </a:t>
            </a:r>
            <a:r>
              <a:rPr lang="ru-RU" sz="1800" b="1" dirty="0" smtClean="0">
                <a:solidFill>
                  <a:srgbClr val="7030A0"/>
                </a:solidFill>
              </a:rPr>
              <a:t>молодежных волонтерских </a:t>
            </a:r>
            <a:r>
              <a:rPr lang="ru-RU" sz="1800" b="1" dirty="0">
                <a:solidFill>
                  <a:srgbClr val="7030A0"/>
                </a:solidFill>
              </a:rPr>
              <a:t>программ </a:t>
            </a:r>
            <a:r>
              <a:rPr lang="ru-RU" sz="1800" dirty="0">
                <a:solidFill>
                  <a:srgbClr val="7030A0"/>
                </a:solidFill>
              </a:rPr>
              <a:t>(Тверь, Арсеньева Т.Н.);</a:t>
            </a:r>
          </a:p>
          <a:p>
            <a:r>
              <a:rPr lang="ru-RU" sz="1800" dirty="0">
                <a:solidFill>
                  <a:srgbClr val="7030A0"/>
                </a:solidFill>
              </a:rPr>
              <a:t>Общественная организация по продвижению гуманитарных молодежных инициатив </a:t>
            </a:r>
            <a:r>
              <a:rPr lang="ru-RU" sz="1800" b="1" dirty="0">
                <a:solidFill>
                  <a:srgbClr val="7030A0"/>
                </a:solidFill>
              </a:rPr>
              <a:t>«Поколение </a:t>
            </a:r>
            <a:r>
              <a:rPr lang="ru-RU" sz="1800" b="1" dirty="0" err="1">
                <a:solidFill>
                  <a:srgbClr val="7030A0"/>
                </a:solidFill>
              </a:rPr>
              <a:t>Лекс</a:t>
            </a:r>
            <a:r>
              <a:rPr lang="ru-RU" sz="1800" b="1" dirty="0">
                <a:solidFill>
                  <a:srgbClr val="7030A0"/>
                </a:solidFill>
              </a:rPr>
              <a:t>» </a:t>
            </a:r>
            <a:r>
              <a:rPr lang="ru-RU" sz="1800" dirty="0">
                <a:solidFill>
                  <a:srgbClr val="7030A0"/>
                </a:solidFill>
              </a:rPr>
              <a:t>(Ростовская область, Пахомова С.Ю</a:t>
            </a:r>
            <a:r>
              <a:rPr lang="ru-RU" sz="1800" dirty="0" smtClean="0">
                <a:solidFill>
                  <a:srgbClr val="7030A0"/>
                </a:solidFill>
              </a:rPr>
              <a:t>.).</a:t>
            </a:r>
            <a:endParaRPr lang="ru-RU" sz="1800" dirty="0">
              <a:solidFill>
                <a:srgbClr val="7030A0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753011678"/>
              </p:ext>
            </p:extLst>
          </p:nvPr>
        </p:nvGraphicFramePr>
        <p:xfrm>
          <a:off x="393108" y="3665764"/>
          <a:ext cx="7738521" cy="2649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457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7265" y="334736"/>
            <a:ext cx="7543800" cy="737794"/>
          </a:xfrm>
        </p:spPr>
        <p:txBody>
          <a:bodyPr/>
          <a:lstStyle/>
          <a:p>
            <a:pPr algn="ctr"/>
            <a:r>
              <a:rPr lang="ru-RU" sz="2100" b="1" dirty="0" smtClean="0">
                <a:solidFill>
                  <a:srgbClr val="C00000"/>
                </a:solidFill>
              </a:rPr>
              <a:t>СО НКО: учет факторов риска </a:t>
            </a:r>
            <a:br>
              <a:rPr lang="ru-RU" sz="2100" b="1" dirty="0" smtClean="0">
                <a:solidFill>
                  <a:srgbClr val="C00000"/>
                </a:solidFill>
              </a:rPr>
            </a:br>
            <a:r>
              <a:rPr lang="ru-RU" sz="2100" b="1" dirty="0" smtClean="0">
                <a:solidFill>
                  <a:srgbClr val="C00000"/>
                </a:solidFill>
              </a:rPr>
              <a:t>в </a:t>
            </a:r>
            <a:r>
              <a:rPr lang="ru-RU" sz="2100" b="1" dirty="0">
                <a:solidFill>
                  <a:srgbClr val="C00000"/>
                </a:solidFill>
              </a:rPr>
              <a:t>образовании и воспитании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16063581"/>
              </p:ext>
            </p:extLst>
          </p:nvPr>
        </p:nvGraphicFramePr>
        <p:xfrm>
          <a:off x="376015" y="1519855"/>
          <a:ext cx="8545793" cy="4554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339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Фонд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ФОКУС-МЕДИА» 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«Развитие навыков трудоустройства студентов учреждений СПО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01921" y="3244334"/>
            <a:ext cx="340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dirty="0" smtClean="0"/>
          </a:p>
          <a:p>
            <a:pPr lv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2505" y="1782395"/>
            <a:ext cx="8428590" cy="566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Тема экспериментального исследования: «Разработка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внедрение современных методов работы с молодежью, направленных на развитие навыков коммуникации и социализации в рамках дополнительного (неформального) образования студентов профессиональных училищ и колледжей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 осуществляется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Фондом «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ФОКУС-МЕДИА»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3 регионах с 2011 года. Регионы проекта: Москва, Санкт-Петербург и Коломна (Московская область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Проведение кампании социальной рекламы для обучающихся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«ПЛАНЕТУ КРУТИШЬ ТЫ!»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Создание видеороликов о профессиях: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«СЛЕСАРЬ»</a:t>
            </a:r>
            <a:r>
              <a:rPr lang="en-US" dirty="0" smtClean="0"/>
              <a:t> - </a:t>
            </a:r>
            <a:r>
              <a:rPr lang="ru-RU" dirty="0" smtClean="0"/>
              <a:t>  </a:t>
            </a:r>
            <a:r>
              <a:rPr lang="en-US" dirty="0" smtClean="0">
                <a:hlinkClick r:id="rId3"/>
              </a:rPr>
              <a:t>https://yadi.sk/i/haUEdDyffXwxp</a:t>
            </a:r>
            <a:r>
              <a:rPr lang="en-US" dirty="0" smtClean="0"/>
              <a:t> </a:t>
            </a:r>
            <a:endParaRPr lang="ru-RU" dirty="0" smtClean="0"/>
          </a:p>
          <a:p>
            <a:r>
              <a:rPr lang="ru-RU" dirty="0" smtClean="0"/>
              <a:t>                                                       </a:t>
            </a:r>
            <a:r>
              <a:rPr lang="en-US" dirty="0"/>
              <a:t> </a:t>
            </a:r>
            <a:r>
              <a:rPr lang="en-US" dirty="0">
                <a:hlinkClick r:id="rId4"/>
              </a:rPr>
              <a:t>https://youtu.be/3pw-hebaix8</a:t>
            </a:r>
            <a:r>
              <a:rPr lang="en-US" dirty="0"/>
              <a:t> 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«ЭЛЕКТРИК»    </a:t>
            </a:r>
            <a:r>
              <a:rPr lang="en-US" dirty="0" smtClean="0">
                <a:hlinkClick r:id="rId5"/>
              </a:rPr>
              <a:t>https://yadi.sk/i/BGFipzwFVkKgx</a:t>
            </a:r>
            <a:r>
              <a:rPr lang="en-US" dirty="0" smtClean="0"/>
              <a:t> 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«ВЕТЕРИНАР»</a:t>
            </a:r>
            <a:r>
              <a:rPr lang="en-US" dirty="0">
                <a:hlinkClick r:id="rId6"/>
              </a:rPr>
              <a:t> </a:t>
            </a:r>
            <a:r>
              <a:rPr lang="ru-RU" dirty="0" smtClean="0">
                <a:hlinkClick r:id="rId6"/>
              </a:rPr>
              <a:t>  </a:t>
            </a:r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://yadi.sk/i/BfhWlhCpVkKVd</a:t>
            </a: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«ПРОДАВЕЦ»     </a:t>
            </a:r>
            <a:r>
              <a:rPr lang="en-US" dirty="0">
                <a:solidFill>
                  <a:srgbClr val="C00000"/>
                </a:solidFill>
                <a:hlinkClick r:id="rId7"/>
              </a:rPr>
              <a:t>https://youtu.be/qtyUbiQPb4E</a:t>
            </a:r>
            <a:r>
              <a:rPr lang="en-US" dirty="0">
                <a:solidFill>
                  <a:srgbClr val="C00000"/>
                </a:solidFill>
              </a:rPr>
              <a:t> </a:t>
            </a:r>
          </a:p>
          <a:p>
            <a:r>
              <a:rPr lang="en-US" dirty="0"/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b="1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11" name="Picture 6" descr="http://iamhuman.ru/images/avatar/event/newthumb/084520ca4a593af3e5b83fd999b3bc36.jpe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288" y="4041320"/>
            <a:ext cx="1175984" cy="1012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4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38792"/>
            <a:ext cx="8534400" cy="947057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C00000"/>
                </a:solidFill>
              </a:rPr>
              <a:t/>
            </a:r>
            <a:br>
              <a:rPr lang="ru-RU" sz="2700" dirty="0" smtClean="0">
                <a:solidFill>
                  <a:srgbClr val="C00000"/>
                </a:solidFill>
              </a:rPr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01752" y="1641020"/>
            <a:ext cx="8503920" cy="445802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Миссия Фонда</a:t>
            </a:r>
            <a:r>
              <a:rPr lang="ru-RU" dirty="0" smtClean="0"/>
              <a:t>: привлечения </a:t>
            </a:r>
            <a:r>
              <a:rPr lang="ru-RU" dirty="0"/>
              <a:t>молодежи к активному участию в общественно полезной деятельности, учитывая актуальную социально-экономическую ситуацию, российские традиции и мировой опыт. </a:t>
            </a:r>
            <a:endParaRPr lang="ru-RU" dirty="0" smtClean="0">
              <a:solidFill>
                <a:srgbClr val="C00000"/>
              </a:solidFill>
            </a:endParaRPr>
          </a:p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Цель проекта «Обучение действием» </a:t>
            </a:r>
            <a:r>
              <a:rPr lang="ru-RU" dirty="0"/>
              <a:t>(реализуется на средства гранта, предоставленного  Институтом  проблем </a:t>
            </a:r>
            <a:r>
              <a:rPr lang="ru-RU" dirty="0" smtClean="0"/>
              <a:t>гражданского общества): </a:t>
            </a:r>
            <a:br>
              <a:rPr lang="ru-RU" dirty="0" smtClean="0"/>
            </a:br>
            <a:r>
              <a:rPr lang="ru-RU" dirty="0" smtClean="0"/>
              <a:t> разработка и внедрение </a:t>
            </a:r>
            <a:r>
              <a:rPr lang="ru-RU" dirty="0"/>
              <a:t>инновационных моделей </a:t>
            </a:r>
            <a:r>
              <a:rPr lang="ru-RU" dirty="0" err="1"/>
              <a:t>просоциального</a:t>
            </a:r>
            <a:r>
              <a:rPr lang="ru-RU" dirty="0"/>
              <a:t> </a:t>
            </a:r>
            <a:r>
              <a:rPr lang="ru-RU" dirty="0" smtClean="0"/>
              <a:t>поведения и гражданского воспитания детей </a:t>
            </a:r>
            <a:r>
              <a:rPr lang="ru-RU" dirty="0"/>
              <a:t>и </a:t>
            </a:r>
            <a:r>
              <a:rPr lang="ru-RU" dirty="0" smtClean="0"/>
              <a:t>подростков молодежи </a:t>
            </a:r>
            <a:r>
              <a:rPr lang="ru-RU" dirty="0"/>
              <a:t>в местном </a:t>
            </a:r>
            <a:r>
              <a:rPr lang="ru-RU" dirty="0" smtClean="0"/>
              <a:t>сообществе.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Целевая аудитория</a:t>
            </a:r>
            <a:r>
              <a:rPr lang="ru-RU" dirty="0" smtClean="0"/>
              <a:t>: педагоги, учащиеся школ, СПО, родители.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</a:rPr>
              <a:t>Охват</a:t>
            </a:r>
            <a:r>
              <a:rPr lang="ru-RU" dirty="0" smtClean="0"/>
              <a:t>: 8 регионов (Татарстан, Чувашия, Дагестан, Кировская, Тюменская, Тверская  и Самарская области, Республика Крым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Виды деятельности</a:t>
            </a:r>
            <a:r>
              <a:rPr lang="ru-RU" dirty="0" smtClean="0"/>
              <a:t>: обучающие семинары для педагогов, проведение мастер-классов по разделам курса, занятия с учащимися и родителями</a:t>
            </a:r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9036" y="186190"/>
            <a:ext cx="851535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b="1" dirty="0" smtClean="0">
                <a:solidFill>
                  <a:srgbClr val="C00000"/>
                </a:solidFill>
              </a:rPr>
              <a:t>          Фонд </a:t>
            </a:r>
            <a:r>
              <a:rPr lang="ru-RU" sz="2700" b="1" dirty="0">
                <a:solidFill>
                  <a:srgbClr val="C00000"/>
                </a:solidFill>
              </a:rPr>
              <a:t>«Созидание», </a:t>
            </a:r>
            <a:r>
              <a:rPr lang="ru-RU" sz="2700" b="1" dirty="0" smtClean="0">
                <a:solidFill>
                  <a:srgbClr val="C00000"/>
                </a:solidFill>
              </a:rPr>
              <a:t>Москва, 2000 </a:t>
            </a:r>
            <a:r>
              <a:rPr lang="ru-RU" sz="2700" b="1" dirty="0">
                <a:solidFill>
                  <a:srgbClr val="C00000"/>
                </a:solidFill>
              </a:rPr>
              <a:t>г. </a:t>
            </a:r>
            <a:endParaRPr lang="ru-RU" sz="2700" b="1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/>
              <a:t>Сайты</a:t>
            </a:r>
            <a:r>
              <a:rPr lang="ru-RU" dirty="0"/>
              <a:t>: </a:t>
            </a:r>
            <a:r>
              <a:rPr lang="en-US" dirty="0">
                <a:hlinkClick r:id="rId2"/>
              </a:rPr>
              <a:t>www.fondsozidanie.ru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www.volunteersector.ru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12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Официальная.thmx</Template>
  <TotalTime>2298</TotalTime>
  <Words>1234</Words>
  <Application>Microsoft Office PowerPoint</Application>
  <PresentationFormat>Экран (4:3)</PresentationFormat>
  <Paragraphs>136</Paragraphs>
  <Slides>17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Видеоконференция «Успешные практики неформального образования: российский и зарубежный опыт» 22 .12.2015 г.  Ярославль    "Социально ориентированные некоммерческие организации: из опыта реализации программ дополнительного/неформального образования" </vt:lpstr>
      <vt:lpstr>Востребованность неформального образования (НФО)   НФО –составная часть непрерывного образования –  образование длиною в жизнь (lifelong learning)» </vt:lpstr>
      <vt:lpstr>Нормативно-правовая база  развития неформального образования </vt:lpstr>
      <vt:lpstr>Федеральный закон «Об  образовании в Российской Федерации» от 29.12.2012 N 273-ФЗ (ред. от 07.05.2013 с изменениями, вступившими в силу с 19.05.2013) </vt:lpstr>
      <vt:lpstr>Пространство  неформального образования </vt:lpstr>
      <vt:lpstr>Изучение опыта практической деятельности в инновационном режиме экспериментальных площадок       ФГАУ«ФИРО»</vt:lpstr>
      <vt:lpstr>СО НКО: учет факторов риска  в образовании и воспитании</vt:lpstr>
      <vt:lpstr>Фонд «ФОКУС-МЕДИА»  Проект «Развитие навыков трудоустройства студентов учреждений СПО»</vt:lpstr>
      <vt:lpstr>  </vt:lpstr>
      <vt:lpstr> Фонд «ФОКУС-МЕДИА» - Инновационный потенциал фонда- Сетевые педагогические технологии, проект «Dance4life» Москва, 1996 г. www.focus-media.ru  </vt:lpstr>
      <vt:lpstr>Фонд развития молодежных волонтерских программ   г. Тверь, сайт: http://volunteer.tversu.ru/  </vt:lpstr>
      <vt:lpstr>Научно-просветительский фонд «ВАТАН»,  г. Казань  УМК коллектива авторов под рук. к.п.н. Протащук Ирины Юрьевны</vt:lpstr>
      <vt:lpstr>Истоки результативности и продуктивности в работе социально-ориентированных некоммерческих организаций(СО НКО) </vt:lpstr>
      <vt:lpstr>Презентация PowerPoint</vt:lpstr>
      <vt:lpstr>Трудности в выстраивании отношений:  школа – НКО; колледж-НКО </vt:lpstr>
      <vt:lpstr>Вклад СО НКО  в воспитание и успешную социализацию подрастающего поколения</vt:lpstr>
      <vt:lpstr>Спасибо за внимание</vt:lpstr>
    </vt:vector>
  </TitlesOfParts>
  <Company>ГБОУ СОШ №2098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Культурообразующая роль школы, или что дополняет  дополнительное образование.</dc:title>
  <dc:creator>Антон Дятлов</dc:creator>
  <cp:lastModifiedBy>Светлана Юрьевна Белянчева</cp:lastModifiedBy>
  <cp:revision>138</cp:revision>
  <dcterms:created xsi:type="dcterms:W3CDTF">2014-10-21T15:17:33Z</dcterms:created>
  <dcterms:modified xsi:type="dcterms:W3CDTF">2015-12-24T10:18:54Z</dcterms:modified>
</cp:coreProperties>
</file>