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9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6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4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7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7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1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9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0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8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9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C5B2B-8CBA-451F-AB43-D6BFF9F3EBD7}" type="datetimeFigureOut">
              <a:rPr lang="ru-RU" smtClean="0"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F8871-63EA-4105-A84E-6491969AC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iI4dd87jhPb6gLk3-inRX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ermcinem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логотип синематеки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462"/>
            <a:ext cx="914399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6908304" cy="3384376"/>
          </a:xfrm>
        </p:spPr>
        <p:txBody>
          <a:bodyPr anchor="b">
            <a:normAutofit/>
          </a:bodyPr>
          <a:lstStyle/>
          <a:p>
            <a:pPr algn="r"/>
            <a:r>
              <a:rPr lang="ru-RU" sz="3200" b="1" dirty="0" smtClean="0"/>
              <a:t>Пермская синематека: </a:t>
            </a:r>
            <a:br>
              <a:rPr lang="ru-RU" sz="3200" b="1" dirty="0" smtClean="0"/>
            </a:br>
            <a:r>
              <a:rPr lang="ru-RU" sz="3200" b="1" dirty="0" smtClean="0"/>
              <a:t>опыт неформального образования.</a:t>
            </a:r>
            <a:br>
              <a:rPr lang="ru-RU" sz="3200" b="1" dirty="0" smtClean="0"/>
            </a:br>
            <a:r>
              <a:rPr lang="ru-RU" sz="1800" b="1" i="1" dirty="0" smtClean="0"/>
              <a:t>Ольга Ахмедзянова, </a:t>
            </a:r>
            <a:br>
              <a:rPr lang="ru-RU" sz="1800" b="1" i="1" dirty="0" smtClean="0"/>
            </a:br>
            <a:r>
              <a:rPr lang="ru-RU" sz="1800" b="1" i="1" dirty="0" smtClean="0"/>
              <a:t>руководитель отдела медиаобразования КГАУК «Пермкино».</a:t>
            </a:r>
            <a:endParaRPr lang="ru-RU" sz="1800" b="1" i="1" dirty="0"/>
          </a:p>
        </p:txBody>
      </p:sp>
    </p:spTree>
    <p:extLst>
      <p:ext uri="{BB962C8B-B14F-4D97-AF65-F5344CB8AC3E}">
        <p14:creationId xmlns:p14="http://schemas.microsoft.com/office/powerpoint/2010/main" val="265439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800" u="sng" dirty="0">
                <a:hlinkClick r:id="rId2"/>
              </a:rPr>
              <a:t>https://www.youtube.com/channel/UCiI4dd87jhPb6gLk3-inRXA</a:t>
            </a:r>
            <a:endParaRPr lang="ru-RU" sz="28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8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ru-RU" u="sng" dirty="0" smtClean="0">
                <a:hlinkClick r:id="rId2"/>
              </a:rPr>
              <a:t>http://www.permcinema.ru/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2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dirty="0" smtClean="0"/>
              <a:t>киноклубы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4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dirty="0" smtClean="0"/>
              <a:t>события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5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dirty="0" smtClean="0"/>
              <a:t>Фестивали, МКФ «</a:t>
            </a:r>
            <a:r>
              <a:rPr lang="ru-RU" dirty="0" err="1" smtClean="0"/>
              <a:t>Флаэртиана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1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800" dirty="0"/>
              <a:t>тематические медиаобразовательные программы для зрителей разных возрастных групп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32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800" dirty="0"/>
              <a:t>круглые столы, семинары, конференции, форумы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800" dirty="0"/>
              <a:t>курсы про кино, киношколы и </a:t>
            </a:r>
            <a:r>
              <a:rPr lang="ru-RU" sz="2800" dirty="0" err="1"/>
              <a:t>киномастерские</a:t>
            </a:r>
            <a:endParaRPr lang="ru-RU" sz="2800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9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800" dirty="0"/>
              <a:t>проектная деятельность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70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Пермская синематека:  опыт неформального образования. Ольга Ахмедзянова,  руководитель отдела медиаобразования КГАУК «Пермкино».</vt:lpstr>
      <vt:lpstr>http://www.permcinema.ru/ </vt:lpstr>
      <vt:lpstr>киноклубы</vt:lpstr>
      <vt:lpstr>события</vt:lpstr>
      <vt:lpstr>Фестивали, МКФ «Флаэртиана».</vt:lpstr>
      <vt:lpstr>тематические медиаобразовательные программы для зрителей разных возрастных групп</vt:lpstr>
      <vt:lpstr>круглые столы, семинары, конференции, форумы</vt:lpstr>
      <vt:lpstr>курсы про кино, киношколы и киномастерские</vt:lpstr>
      <vt:lpstr>проектная деятельность</vt:lpstr>
      <vt:lpstr>https://www.youtube.com/channel/UCiI4dd87jhPb6gLk3-inRXA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Пермская синематека:  опыт неформального образования. Ольга Ахмедзянова,  руководитель отдела медиаобразования КГАУК «Пермкино».</dc:title>
  <dc:creator>Ольга</dc:creator>
  <cp:lastModifiedBy>Светлана Юрьевна Белянчева</cp:lastModifiedBy>
  <cp:revision>7</cp:revision>
  <dcterms:created xsi:type="dcterms:W3CDTF">2015-12-22T03:56:36Z</dcterms:created>
  <dcterms:modified xsi:type="dcterms:W3CDTF">2015-12-24T10:23:27Z</dcterms:modified>
</cp:coreProperties>
</file>