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7" r:id="rId2"/>
    <p:sldId id="261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4" r:id="rId11"/>
    <p:sldId id="272" r:id="rId12"/>
    <p:sldId id="273" r:id="rId13"/>
    <p:sldId id="275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94" autoAdjust="0"/>
    <p:restoredTop sz="94660"/>
  </p:normalViewPr>
  <p:slideViewPr>
    <p:cSldViewPr>
      <p:cViewPr varScale="1">
        <p:scale>
          <a:sx n="70" d="100"/>
          <a:sy n="70" d="100"/>
        </p:scale>
        <p:origin x="129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EE968C-8D8B-4675-8A3F-9ED331D09A78}" type="doc">
      <dgm:prSet loTypeId="urn:microsoft.com/office/officeart/2005/8/layout/venn1" loCatId="relationship" qsTypeId="urn:microsoft.com/office/officeart/2005/8/quickstyle/3d3" qsCatId="3D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683273B7-07D8-4AE1-934F-E012B21904AA}">
      <dgm:prSet phldrT="[Текст]" custT="1"/>
      <dgm:spPr/>
      <dgm:t>
        <a:bodyPr/>
        <a:lstStyle/>
        <a:p>
          <a:endParaRPr lang="ru-RU" sz="2000" i="1" dirty="0">
            <a:latin typeface="Times New Roman" pitchFamily="18" charset="0"/>
            <a:cs typeface="Times New Roman" pitchFamily="18" charset="0"/>
          </a:endParaRPr>
        </a:p>
      </dgm:t>
    </dgm:pt>
    <dgm:pt modelId="{D2D10A06-8B7F-4706-B2E7-24A408631C59}" type="sibTrans" cxnId="{6EE60F3D-688B-43F4-9316-DE7AAD4A5B1B}">
      <dgm:prSet/>
      <dgm:spPr/>
      <dgm:t>
        <a:bodyPr/>
        <a:lstStyle/>
        <a:p>
          <a:endParaRPr lang="ru-RU"/>
        </a:p>
      </dgm:t>
    </dgm:pt>
    <dgm:pt modelId="{9149218E-DDBD-4027-AEFA-C49054FDC01A}" type="parTrans" cxnId="{6EE60F3D-688B-43F4-9316-DE7AAD4A5B1B}">
      <dgm:prSet/>
      <dgm:spPr/>
      <dgm:t>
        <a:bodyPr/>
        <a:lstStyle/>
        <a:p>
          <a:endParaRPr lang="ru-RU"/>
        </a:p>
      </dgm:t>
    </dgm:pt>
    <dgm:pt modelId="{17E5E32B-C829-41D9-8CE8-22C71DDBB515}">
      <dgm:prSet phldrT="[Текст]"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2AD7C44-746C-4489-8A4C-472632D343B7}" type="sibTrans" cxnId="{72B668C3-4792-4067-A2C3-571DC9506E36}">
      <dgm:prSet/>
      <dgm:spPr/>
      <dgm:t>
        <a:bodyPr/>
        <a:lstStyle/>
        <a:p>
          <a:endParaRPr lang="ru-RU"/>
        </a:p>
      </dgm:t>
    </dgm:pt>
    <dgm:pt modelId="{C1D9348E-77F4-462F-9BBE-6FA05945D7EB}" type="parTrans" cxnId="{72B668C3-4792-4067-A2C3-571DC9506E36}">
      <dgm:prSet/>
      <dgm:spPr/>
      <dgm:t>
        <a:bodyPr/>
        <a:lstStyle/>
        <a:p>
          <a:endParaRPr lang="ru-RU"/>
        </a:p>
      </dgm:t>
    </dgm:pt>
    <dgm:pt modelId="{9B6A71BE-3400-4671-82B9-CAD925945621}">
      <dgm:prSet phldrT="[Текст]"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88B6C0E-B215-42A2-B9FB-7A0914FE7E3D}" type="parTrans" cxnId="{7E6A6055-0B28-4578-88E1-5A12B8130EF8}">
      <dgm:prSet/>
      <dgm:spPr/>
      <dgm:t>
        <a:bodyPr/>
        <a:lstStyle/>
        <a:p>
          <a:endParaRPr lang="ru-RU"/>
        </a:p>
      </dgm:t>
    </dgm:pt>
    <dgm:pt modelId="{3AE7A0F0-AFB7-482D-97C3-B1301D5BB354}" type="sibTrans" cxnId="{7E6A6055-0B28-4578-88E1-5A12B8130EF8}">
      <dgm:prSet/>
      <dgm:spPr/>
      <dgm:t>
        <a:bodyPr/>
        <a:lstStyle/>
        <a:p>
          <a:endParaRPr lang="ru-RU"/>
        </a:p>
      </dgm:t>
    </dgm:pt>
    <dgm:pt modelId="{0E382CEA-2E15-41CF-8338-1236AFC297AA}">
      <dgm:prSet phldrT="[Текст]"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170934D-B621-465A-813D-19AAE56FDDCF}" type="parTrans" cxnId="{B30D6848-C424-4DA9-8BE7-E4FB4D0DF51F}">
      <dgm:prSet/>
      <dgm:spPr/>
      <dgm:t>
        <a:bodyPr/>
        <a:lstStyle/>
        <a:p>
          <a:endParaRPr lang="ru-RU"/>
        </a:p>
      </dgm:t>
    </dgm:pt>
    <dgm:pt modelId="{4945512F-5515-4E7A-9920-EF9B68304035}" type="sibTrans" cxnId="{B30D6848-C424-4DA9-8BE7-E4FB4D0DF51F}">
      <dgm:prSet/>
      <dgm:spPr/>
      <dgm:t>
        <a:bodyPr/>
        <a:lstStyle/>
        <a:p>
          <a:endParaRPr lang="ru-RU"/>
        </a:p>
      </dgm:t>
    </dgm:pt>
    <dgm:pt modelId="{DCFE634E-EA71-4B23-B460-D330F6AE9944}" type="pres">
      <dgm:prSet presAssocID="{44EE968C-8D8B-4675-8A3F-9ED331D09A7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9144B2-42FE-4732-998D-8F64B9F6ACAA}" type="pres">
      <dgm:prSet presAssocID="{683273B7-07D8-4AE1-934F-E012B21904AA}" presName="circ1" presStyleLbl="vennNode1" presStyleIdx="0" presStyleCnt="4" custScaleX="64376" custScaleY="67429" custLinFactNeighborX="5559" custLinFactNeighborY="60873"/>
      <dgm:spPr/>
      <dgm:t>
        <a:bodyPr/>
        <a:lstStyle/>
        <a:p>
          <a:endParaRPr lang="ru-RU"/>
        </a:p>
      </dgm:t>
    </dgm:pt>
    <dgm:pt modelId="{284FA76F-3347-4BF7-9C2B-4AAEFF4C8A22}" type="pres">
      <dgm:prSet presAssocID="{683273B7-07D8-4AE1-934F-E012B21904A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962651-C88B-4E98-B1C3-2B10509F792C}" type="pres">
      <dgm:prSet presAssocID="{17E5E32B-C829-41D9-8CE8-22C71DDBB515}" presName="circ2" presStyleLbl="vennNode1" presStyleIdx="1" presStyleCnt="4" custScaleX="62930" custScaleY="65746" custLinFactNeighborX="11664" custLinFactNeighborY="-48062"/>
      <dgm:spPr/>
      <dgm:t>
        <a:bodyPr/>
        <a:lstStyle/>
        <a:p>
          <a:endParaRPr lang="ru-RU"/>
        </a:p>
      </dgm:t>
    </dgm:pt>
    <dgm:pt modelId="{CA6FAD63-2B2D-4418-8DFB-A8DB6C539CAF}" type="pres">
      <dgm:prSet presAssocID="{17E5E32B-C829-41D9-8CE8-22C71DDBB51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C3CAF-E2BB-4511-8A35-D9D4ADBCB7BA}" type="pres">
      <dgm:prSet presAssocID="{9B6A71BE-3400-4671-82B9-CAD925945621}" presName="circ3" presStyleLbl="vennNode1" presStyleIdx="2" presStyleCnt="4" custScaleX="69078" custScaleY="64832" custLinFactNeighborX="-75186" custLinFactNeighborY="10054"/>
      <dgm:spPr/>
      <dgm:t>
        <a:bodyPr/>
        <a:lstStyle/>
        <a:p>
          <a:endParaRPr lang="ru-RU"/>
        </a:p>
      </dgm:t>
    </dgm:pt>
    <dgm:pt modelId="{7073F054-4FA4-4999-9189-8191F75F1F0A}" type="pres">
      <dgm:prSet presAssocID="{9B6A71BE-3400-4671-82B9-CAD92594562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8F0B18-DC15-482B-846D-6DDA45FE0A1E}" type="pres">
      <dgm:prSet presAssocID="{0E382CEA-2E15-41CF-8338-1236AFC297AA}" presName="circ4" presStyleLbl="vennNode1" presStyleIdx="3" presStyleCnt="4" custScaleX="67187" custScaleY="63784" custLinFactNeighborX="-51238" custLinFactNeighborY="6043"/>
      <dgm:spPr/>
      <dgm:t>
        <a:bodyPr/>
        <a:lstStyle/>
        <a:p>
          <a:endParaRPr lang="ru-RU"/>
        </a:p>
      </dgm:t>
    </dgm:pt>
    <dgm:pt modelId="{493C9924-11B6-4EE9-8B31-050147B5B0CE}" type="pres">
      <dgm:prSet presAssocID="{0E382CEA-2E15-41CF-8338-1236AFC297AA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EB1A62-0E1D-47B7-9291-51E988E9683A}" type="presOf" srcId="{683273B7-07D8-4AE1-934F-E012B21904AA}" destId="{284FA76F-3347-4BF7-9C2B-4AAEFF4C8A22}" srcOrd="1" destOrd="0" presId="urn:microsoft.com/office/officeart/2005/8/layout/venn1"/>
    <dgm:cxn modelId="{DAD94D05-3876-4601-AF95-E211479D0A84}" type="presOf" srcId="{9B6A71BE-3400-4671-82B9-CAD925945621}" destId="{7073F054-4FA4-4999-9189-8191F75F1F0A}" srcOrd="1" destOrd="0" presId="urn:microsoft.com/office/officeart/2005/8/layout/venn1"/>
    <dgm:cxn modelId="{A30B2969-B531-40C8-828E-F680EDBB7C4D}" type="presOf" srcId="{9B6A71BE-3400-4671-82B9-CAD925945621}" destId="{F39C3CAF-E2BB-4511-8A35-D9D4ADBCB7BA}" srcOrd="0" destOrd="0" presId="urn:microsoft.com/office/officeart/2005/8/layout/venn1"/>
    <dgm:cxn modelId="{2D9452F3-6E2D-4A16-8912-8A426B8D4309}" type="presOf" srcId="{0E382CEA-2E15-41CF-8338-1236AFC297AA}" destId="{493C9924-11B6-4EE9-8B31-050147B5B0CE}" srcOrd="1" destOrd="0" presId="urn:microsoft.com/office/officeart/2005/8/layout/venn1"/>
    <dgm:cxn modelId="{CE6CADA0-6DA7-416F-8FDA-DD148F3DA480}" type="presOf" srcId="{683273B7-07D8-4AE1-934F-E012B21904AA}" destId="{129144B2-42FE-4732-998D-8F64B9F6ACAA}" srcOrd="0" destOrd="0" presId="urn:microsoft.com/office/officeart/2005/8/layout/venn1"/>
    <dgm:cxn modelId="{72B668C3-4792-4067-A2C3-571DC9506E36}" srcId="{44EE968C-8D8B-4675-8A3F-9ED331D09A78}" destId="{17E5E32B-C829-41D9-8CE8-22C71DDBB515}" srcOrd="1" destOrd="0" parTransId="{C1D9348E-77F4-462F-9BBE-6FA05945D7EB}" sibTransId="{32AD7C44-746C-4489-8A4C-472632D343B7}"/>
    <dgm:cxn modelId="{6EE60F3D-688B-43F4-9316-DE7AAD4A5B1B}" srcId="{44EE968C-8D8B-4675-8A3F-9ED331D09A78}" destId="{683273B7-07D8-4AE1-934F-E012B21904AA}" srcOrd="0" destOrd="0" parTransId="{9149218E-DDBD-4027-AEFA-C49054FDC01A}" sibTransId="{D2D10A06-8B7F-4706-B2E7-24A408631C59}"/>
    <dgm:cxn modelId="{B6FE8BBC-BE6E-4A4E-B436-84EF932CC08D}" type="presOf" srcId="{0E382CEA-2E15-41CF-8338-1236AFC297AA}" destId="{C68F0B18-DC15-482B-846D-6DDA45FE0A1E}" srcOrd="0" destOrd="0" presId="urn:microsoft.com/office/officeart/2005/8/layout/venn1"/>
    <dgm:cxn modelId="{E95C2054-A294-4932-A744-9E1160D11B6B}" type="presOf" srcId="{17E5E32B-C829-41D9-8CE8-22C71DDBB515}" destId="{C0962651-C88B-4E98-B1C3-2B10509F792C}" srcOrd="0" destOrd="0" presId="urn:microsoft.com/office/officeart/2005/8/layout/venn1"/>
    <dgm:cxn modelId="{B30D6848-C424-4DA9-8BE7-E4FB4D0DF51F}" srcId="{44EE968C-8D8B-4675-8A3F-9ED331D09A78}" destId="{0E382CEA-2E15-41CF-8338-1236AFC297AA}" srcOrd="3" destOrd="0" parTransId="{F170934D-B621-465A-813D-19AAE56FDDCF}" sibTransId="{4945512F-5515-4E7A-9920-EF9B68304035}"/>
    <dgm:cxn modelId="{FFB12D51-7B70-4A1F-91EE-3BD32206829E}" type="presOf" srcId="{44EE968C-8D8B-4675-8A3F-9ED331D09A78}" destId="{DCFE634E-EA71-4B23-B460-D330F6AE9944}" srcOrd="0" destOrd="0" presId="urn:microsoft.com/office/officeart/2005/8/layout/venn1"/>
    <dgm:cxn modelId="{7E6A6055-0B28-4578-88E1-5A12B8130EF8}" srcId="{44EE968C-8D8B-4675-8A3F-9ED331D09A78}" destId="{9B6A71BE-3400-4671-82B9-CAD925945621}" srcOrd="2" destOrd="0" parTransId="{E88B6C0E-B215-42A2-B9FB-7A0914FE7E3D}" sibTransId="{3AE7A0F0-AFB7-482D-97C3-B1301D5BB354}"/>
    <dgm:cxn modelId="{ACCFE40D-9443-4169-8CAF-BB51664CEDF5}" type="presOf" srcId="{17E5E32B-C829-41D9-8CE8-22C71DDBB515}" destId="{CA6FAD63-2B2D-4418-8DFB-A8DB6C539CAF}" srcOrd="1" destOrd="0" presId="urn:microsoft.com/office/officeart/2005/8/layout/venn1"/>
    <dgm:cxn modelId="{AF42AE77-30C1-4617-AE4C-6094D22BB133}" type="presParOf" srcId="{DCFE634E-EA71-4B23-B460-D330F6AE9944}" destId="{129144B2-42FE-4732-998D-8F64B9F6ACAA}" srcOrd="0" destOrd="0" presId="urn:microsoft.com/office/officeart/2005/8/layout/venn1"/>
    <dgm:cxn modelId="{FEEC1A9A-A57B-425B-9F9A-C419E2545856}" type="presParOf" srcId="{DCFE634E-EA71-4B23-B460-D330F6AE9944}" destId="{284FA76F-3347-4BF7-9C2B-4AAEFF4C8A22}" srcOrd="1" destOrd="0" presId="urn:microsoft.com/office/officeart/2005/8/layout/venn1"/>
    <dgm:cxn modelId="{B88FE076-A412-463C-914C-27B2EE34A5E1}" type="presParOf" srcId="{DCFE634E-EA71-4B23-B460-D330F6AE9944}" destId="{C0962651-C88B-4E98-B1C3-2B10509F792C}" srcOrd="2" destOrd="0" presId="urn:microsoft.com/office/officeart/2005/8/layout/venn1"/>
    <dgm:cxn modelId="{23B0E900-DA58-484F-ACB6-94656D8E93D0}" type="presParOf" srcId="{DCFE634E-EA71-4B23-B460-D330F6AE9944}" destId="{CA6FAD63-2B2D-4418-8DFB-A8DB6C539CAF}" srcOrd="3" destOrd="0" presId="urn:microsoft.com/office/officeart/2005/8/layout/venn1"/>
    <dgm:cxn modelId="{BF1AA646-1021-4E76-92CD-08C7D33136C0}" type="presParOf" srcId="{DCFE634E-EA71-4B23-B460-D330F6AE9944}" destId="{F39C3CAF-E2BB-4511-8A35-D9D4ADBCB7BA}" srcOrd="4" destOrd="0" presId="urn:microsoft.com/office/officeart/2005/8/layout/venn1"/>
    <dgm:cxn modelId="{73886951-4610-4F14-B51D-65B0A1B0084B}" type="presParOf" srcId="{DCFE634E-EA71-4B23-B460-D330F6AE9944}" destId="{7073F054-4FA4-4999-9189-8191F75F1F0A}" srcOrd="5" destOrd="0" presId="urn:microsoft.com/office/officeart/2005/8/layout/venn1"/>
    <dgm:cxn modelId="{C3CCB5FF-117D-4F31-B4C3-5DE5D720B910}" type="presParOf" srcId="{DCFE634E-EA71-4B23-B460-D330F6AE9944}" destId="{C68F0B18-DC15-482B-846D-6DDA45FE0A1E}" srcOrd="6" destOrd="0" presId="urn:microsoft.com/office/officeart/2005/8/layout/venn1"/>
    <dgm:cxn modelId="{8A94A0E5-DE2D-4BC3-BABD-CAA0ED268DCB}" type="presParOf" srcId="{DCFE634E-EA71-4B23-B460-D330F6AE9944}" destId="{493C9924-11B6-4EE9-8B31-050147B5B0CE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EE968C-8D8B-4675-8A3F-9ED331D09A78}" type="doc">
      <dgm:prSet loTypeId="urn:microsoft.com/office/officeart/2005/8/layout/venn1" loCatId="relationship" qsTypeId="urn:microsoft.com/office/officeart/2005/8/quickstyle/3d3" qsCatId="3D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683273B7-07D8-4AE1-934F-E012B21904AA}">
      <dgm:prSet phldrT="[Текст]" custT="1"/>
      <dgm:spPr/>
      <dgm:t>
        <a:bodyPr/>
        <a:lstStyle/>
        <a:p>
          <a:endParaRPr lang="ru-RU" sz="2000" i="1" dirty="0">
            <a:latin typeface="Times New Roman" pitchFamily="18" charset="0"/>
            <a:cs typeface="Times New Roman" pitchFamily="18" charset="0"/>
          </a:endParaRPr>
        </a:p>
      </dgm:t>
    </dgm:pt>
    <dgm:pt modelId="{D2D10A06-8B7F-4706-B2E7-24A408631C59}" type="sibTrans" cxnId="{6EE60F3D-688B-43F4-9316-DE7AAD4A5B1B}">
      <dgm:prSet/>
      <dgm:spPr/>
      <dgm:t>
        <a:bodyPr/>
        <a:lstStyle/>
        <a:p>
          <a:endParaRPr lang="ru-RU"/>
        </a:p>
      </dgm:t>
    </dgm:pt>
    <dgm:pt modelId="{9149218E-DDBD-4027-AEFA-C49054FDC01A}" type="parTrans" cxnId="{6EE60F3D-688B-43F4-9316-DE7AAD4A5B1B}">
      <dgm:prSet/>
      <dgm:spPr/>
      <dgm:t>
        <a:bodyPr/>
        <a:lstStyle/>
        <a:p>
          <a:endParaRPr lang="ru-RU"/>
        </a:p>
      </dgm:t>
    </dgm:pt>
    <dgm:pt modelId="{9B6A71BE-3400-4671-82B9-CAD925945621}">
      <dgm:prSet phldrT="[Текст]"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88B6C0E-B215-42A2-B9FB-7A0914FE7E3D}" type="parTrans" cxnId="{7E6A6055-0B28-4578-88E1-5A12B8130EF8}">
      <dgm:prSet/>
      <dgm:spPr/>
      <dgm:t>
        <a:bodyPr/>
        <a:lstStyle/>
        <a:p>
          <a:endParaRPr lang="ru-RU"/>
        </a:p>
      </dgm:t>
    </dgm:pt>
    <dgm:pt modelId="{3AE7A0F0-AFB7-482D-97C3-B1301D5BB354}" type="sibTrans" cxnId="{7E6A6055-0B28-4578-88E1-5A12B8130EF8}">
      <dgm:prSet/>
      <dgm:spPr/>
      <dgm:t>
        <a:bodyPr/>
        <a:lstStyle/>
        <a:p>
          <a:endParaRPr lang="ru-RU"/>
        </a:p>
      </dgm:t>
    </dgm:pt>
    <dgm:pt modelId="{0E382CEA-2E15-41CF-8338-1236AFC297AA}">
      <dgm:prSet phldrT="[Текст]"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170934D-B621-465A-813D-19AAE56FDDCF}" type="parTrans" cxnId="{B30D6848-C424-4DA9-8BE7-E4FB4D0DF51F}">
      <dgm:prSet/>
      <dgm:spPr/>
      <dgm:t>
        <a:bodyPr/>
        <a:lstStyle/>
        <a:p>
          <a:endParaRPr lang="ru-RU"/>
        </a:p>
      </dgm:t>
    </dgm:pt>
    <dgm:pt modelId="{4945512F-5515-4E7A-9920-EF9B68304035}" type="sibTrans" cxnId="{B30D6848-C424-4DA9-8BE7-E4FB4D0DF51F}">
      <dgm:prSet/>
      <dgm:spPr/>
      <dgm:t>
        <a:bodyPr/>
        <a:lstStyle/>
        <a:p>
          <a:endParaRPr lang="ru-RU"/>
        </a:p>
      </dgm:t>
    </dgm:pt>
    <dgm:pt modelId="{17E5E32B-C829-41D9-8CE8-22C71DDBB515}">
      <dgm:prSet phldrT="[Текст]"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2AD7C44-746C-4489-8A4C-472632D343B7}" type="sibTrans" cxnId="{72B668C3-4792-4067-A2C3-571DC9506E36}">
      <dgm:prSet/>
      <dgm:spPr/>
      <dgm:t>
        <a:bodyPr/>
        <a:lstStyle/>
        <a:p>
          <a:endParaRPr lang="ru-RU"/>
        </a:p>
      </dgm:t>
    </dgm:pt>
    <dgm:pt modelId="{C1D9348E-77F4-462F-9BBE-6FA05945D7EB}" type="parTrans" cxnId="{72B668C3-4792-4067-A2C3-571DC9506E36}">
      <dgm:prSet/>
      <dgm:spPr/>
      <dgm:t>
        <a:bodyPr/>
        <a:lstStyle/>
        <a:p>
          <a:endParaRPr lang="ru-RU"/>
        </a:p>
      </dgm:t>
    </dgm:pt>
    <dgm:pt modelId="{DCFE634E-EA71-4B23-B460-D330F6AE9944}" type="pres">
      <dgm:prSet presAssocID="{44EE968C-8D8B-4675-8A3F-9ED331D09A7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9144B2-42FE-4732-998D-8F64B9F6ACAA}" type="pres">
      <dgm:prSet presAssocID="{683273B7-07D8-4AE1-934F-E012B21904AA}" presName="circ1" presStyleLbl="vennNode1" presStyleIdx="0" presStyleCnt="4" custScaleX="64376" custScaleY="67429" custLinFactNeighborX="27434" custLinFactNeighborY="63025"/>
      <dgm:spPr/>
      <dgm:t>
        <a:bodyPr/>
        <a:lstStyle/>
        <a:p>
          <a:endParaRPr lang="ru-RU"/>
        </a:p>
      </dgm:t>
    </dgm:pt>
    <dgm:pt modelId="{284FA76F-3347-4BF7-9C2B-4AAEFF4C8A22}" type="pres">
      <dgm:prSet presAssocID="{683273B7-07D8-4AE1-934F-E012B21904A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962651-C88B-4E98-B1C3-2B10509F792C}" type="pres">
      <dgm:prSet presAssocID="{17E5E32B-C829-41D9-8CE8-22C71DDBB515}" presName="circ2" presStyleLbl="vennNode1" presStyleIdx="1" presStyleCnt="4" custScaleX="62930" custScaleY="65746" custLinFactNeighborX="28928" custLinFactNeighborY="-1592"/>
      <dgm:spPr/>
      <dgm:t>
        <a:bodyPr/>
        <a:lstStyle/>
        <a:p>
          <a:endParaRPr lang="ru-RU"/>
        </a:p>
      </dgm:t>
    </dgm:pt>
    <dgm:pt modelId="{CA6FAD63-2B2D-4418-8DFB-A8DB6C539CAF}" type="pres">
      <dgm:prSet presAssocID="{17E5E32B-C829-41D9-8CE8-22C71DDBB51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C3CAF-E2BB-4511-8A35-D9D4ADBCB7BA}" type="pres">
      <dgm:prSet presAssocID="{9B6A71BE-3400-4671-82B9-CAD925945621}" presName="circ3" presStyleLbl="vennNode1" presStyleIdx="2" presStyleCnt="4" custScaleX="69078" custScaleY="64832" custLinFactNeighborX="-60273" custLinFactNeighborY="-233"/>
      <dgm:spPr/>
      <dgm:t>
        <a:bodyPr/>
        <a:lstStyle/>
        <a:p>
          <a:endParaRPr lang="ru-RU"/>
        </a:p>
      </dgm:t>
    </dgm:pt>
    <dgm:pt modelId="{7073F054-4FA4-4999-9189-8191F75F1F0A}" type="pres">
      <dgm:prSet presAssocID="{9B6A71BE-3400-4671-82B9-CAD92594562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8F0B18-DC15-482B-846D-6DDA45FE0A1E}" type="pres">
      <dgm:prSet presAssocID="{0E382CEA-2E15-41CF-8338-1236AFC297AA}" presName="circ4" presStyleLbl="vennNode1" presStyleIdx="3" presStyleCnt="4" custScaleX="67187" custScaleY="63784" custLinFactNeighborX="-45848" custLinFactNeighborY="12097"/>
      <dgm:spPr/>
      <dgm:t>
        <a:bodyPr/>
        <a:lstStyle/>
        <a:p>
          <a:endParaRPr lang="ru-RU"/>
        </a:p>
      </dgm:t>
    </dgm:pt>
    <dgm:pt modelId="{493C9924-11B6-4EE9-8B31-050147B5B0CE}" type="pres">
      <dgm:prSet presAssocID="{0E382CEA-2E15-41CF-8338-1236AFC297AA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F52245-CC8E-4549-804E-C2D3EB04D6A3}" type="presOf" srcId="{683273B7-07D8-4AE1-934F-E012B21904AA}" destId="{129144B2-42FE-4732-998D-8F64B9F6ACAA}" srcOrd="0" destOrd="0" presId="urn:microsoft.com/office/officeart/2005/8/layout/venn1"/>
    <dgm:cxn modelId="{72B668C3-4792-4067-A2C3-571DC9506E36}" srcId="{44EE968C-8D8B-4675-8A3F-9ED331D09A78}" destId="{17E5E32B-C829-41D9-8CE8-22C71DDBB515}" srcOrd="1" destOrd="0" parTransId="{C1D9348E-77F4-462F-9BBE-6FA05945D7EB}" sibTransId="{32AD7C44-746C-4489-8A4C-472632D343B7}"/>
    <dgm:cxn modelId="{CB0FF994-645C-4932-BC43-E7B8CC37E20E}" type="presOf" srcId="{9B6A71BE-3400-4671-82B9-CAD925945621}" destId="{7073F054-4FA4-4999-9189-8191F75F1F0A}" srcOrd="1" destOrd="0" presId="urn:microsoft.com/office/officeart/2005/8/layout/venn1"/>
    <dgm:cxn modelId="{D8645289-65D2-4BA5-A1C6-7E484F7C3C80}" type="presOf" srcId="{17E5E32B-C829-41D9-8CE8-22C71DDBB515}" destId="{C0962651-C88B-4E98-B1C3-2B10509F792C}" srcOrd="0" destOrd="0" presId="urn:microsoft.com/office/officeart/2005/8/layout/venn1"/>
    <dgm:cxn modelId="{3B1EA2E1-7A1F-496A-9DAC-66AEF5A9C001}" type="presOf" srcId="{44EE968C-8D8B-4675-8A3F-9ED331D09A78}" destId="{DCFE634E-EA71-4B23-B460-D330F6AE9944}" srcOrd="0" destOrd="0" presId="urn:microsoft.com/office/officeart/2005/8/layout/venn1"/>
    <dgm:cxn modelId="{6776E108-5A82-45F9-9972-371E26E96334}" type="presOf" srcId="{9B6A71BE-3400-4671-82B9-CAD925945621}" destId="{F39C3CAF-E2BB-4511-8A35-D9D4ADBCB7BA}" srcOrd="0" destOrd="0" presId="urn:microsoft.com/office/officeart/2005/8/layout/venn1"/>
    <dgm:cxn modelId="{6EE60F3D-688B-43F4-9316-DE7AAD4A5B1B}" srcId="{44EE968C-8D8B-4675-8A3F-9ED331D09A78}" destId="{683273B7-07D8-4AE1-934F-E012B21904AA}" srcOrd="0" destOrd="0" parTransId="{9149218E-DDBD-4027-AEFA-C49054FDC01A}" sibTransId="{D2D10A06-8B7F-4706-B2E7-24A408631C59}"/>
    <dgm:cxn modelId="{B30D6848-C424-4DA9-8BE7-E4FB4D0DF51F}" srcId="{44EE968C-8D8B-4675-8A3F-9ED331D09A78}" destId="{0E382CEA-2E15-41CF-8338-1236AFC297AA}" srcOrd="3" destOrd="0" parTransId="{F170934D-B621-465A-813D-19AAE56FDDCF}" sibTransId="{4945512F-5515-4E7A-9920-EF9B68304035}"/>
    <dgm:cxn modelId="{836BE900-3857-4EE6-9E64-9DA62655E62F}" type="presOf" srcId="{0E382CEA-2E15-41CF-8338-1236AFC297AA}" destId="{493C9924-11B6-4EE9-8B31-050147B5B0CE}" srcOrd="1" destOrd="0" presId="urn:microsoft.com/office/officeart/2005/8/layout/venn1"/>
    <dgm:cxn modelId="{05917955-7FD7-4D43-95CC-03E6E7E77850}" type="presOf" srcId="{683273B7-07D8-4AE1-934F-E012B21904AA}" destId="{284FA76F-3347-4BF7-9C2B-4AAEFF4C8A22}" srcOrd="1" destOrd="0" presId="urn:microsoft.com/office/officeart/2005/8/layout/venn1"/>
    <dgm:cxn modelId="{5735B9CD-640B-48D0-83D9-F51199CD131E}" type="presOf" srcId="{17E5E32B-C829-41D9-8CE8-22C71DDBB515}" destId="{CA6FAD63-2B2D-4418-8DFB-A8DB6C539CAF}" srcOrd="1" destOrd="0" presId="urn:microsoft.com/office/officeart/2005/8/layout/venn1"/>
    <dgm:cxn modelId="{B13AF0C7-19B5-42E0-851F-677F582ADA47}" type="presOf" srcId="{0E382CEA-2E15-41CF-8338-1236AFC297AA}" destId="{C68F0B18-DC15-482B-846D-6DDA45FE0A1E}" srcOrd="0" destOrd="0" presId="urn:microsoft.com/office/officeart/2005/8/layout/venn1"/>
    <dgm:cxn modelId="{7E6A6055-0B28-4578-88E1-5A12B8130EF8}" srcId="{44EE968C-8D8B-4675-8A3F-9ED331D09A78}" destId="{9B6A71BE-3400-4671-82B9-CAD925945621}" srcOrd="2" destOrd="0" parTransId="{E88B6C0E-B215-42A2-B9FB-7A0914FE7E3D}" sibTransId="{3AE7A0F0-AFB7-482D-97C3-B1301D5BB354}"/>
    <dgm:cxn modelId="{F5AA9F16-D8F0-4E59-8214-95285C02B3D7}" type="presParOf" srcId="{DCFE634E-EA71-4B23-B460-D330F6AE9944}" destId="{129144B2-42FE-4732-998D-8F64B9F6ACAA}" srcOrd="0" destOrd="0" presId="urn:microsoft.com/office/officeart/2005/8/layout/venn1"/>
    <dgm:cxn modelId="{98F3A19F-1DDD-4516-B1B0-6C2ED45E3F5C}" type="presParOf" srcId="{DCFE634E-EA71-4B23-B460-D330F6AE9944}" destId="{284FA76F-3347-4BF7-9C2B-4AAEFF4C8A22}" srcOrd="1" destOrd="0" presId="urn:microsoft.com/office/officeart/2005/8/layout/venn1"/>
    <dgm:cxn modelId="{4E4B8C90-3B28-4F0A-BB70-39E0FF9AE1CE}" type="presParOf" srcId="{DCFE634E-EA71-4B23-B460-D330F6AE9944}" destId="{C0962651-C88B-4E98-B1C3-2B10509F792C}" srcOrd="2" destOrd="0" presId="urn:microsoft.com/office/officeart/2005/8/layout/venn1"/>
    <dgm:cxn modelId="{2A04F54A-52C1-4F81-B593-807A45A68FFA}" type="presParOf" srcId="{DCFE634E-EA71-4B23-B460-D330F6AE9944}" destId="{CA6FAD63-2B2D-4418-8DFB-A8DB6C539CAF}" srcOrd="3" destOrd="0" presId="urn:microsoft.com/office/officeart/2005/8/layout/venn1"/>
    <dgm:cxn modelId="{E603C73E-0CE5-4C70-AFBD-F600C4CDA2F8}" type="presParOf" srcId="{DCFE634E-EA71-4B23-B460-D330F6AE9944}" destId="{F39C3CAF-E2BB-4511-8A35-D9D4ADBCB7BA}" srcOrd="4" destOrd="0" presId="urn:microsoft.com/office/officeart/2005/8/layout/venn1"/>
    <dgm:cxn modelId="{9B6AC67D-D921-4A03-A6A6-1B094F37678D}" type="presParOf" srcId="{DCFE634E-EA71-4B23-B460-D330F6AE9944}" destId="{7073F054-4FA4-4999-9189-8191F75F1F0A}" srcOrd="5" destOrd="0" presId="urn:microsoft.com/office/officeart/2005/8/layout/venn1"/>
    <dgm:cxn modelId="{DD38B815-7205-4BD0-866E-A934E6BA6157}" type="presParOf" srcId="{DCFE634E-EA71-4B23-B460-D330F6AE9944}" destId="{C68F0B18-DC15-482B-846D-6DDA45FE0A1E}" srcOrd="6" destOrd="0" presId="urn:microsoft.com/office/officeart/2005/8/layout/venn1"/>
    <dgm:cxn modelId="{F611C577-8905-421B-88E3-B96C042F6543}" type="presParOf" srcId="{DCFE634E-EA71-4B23-B460-D330F6AE9944}" destId="{493C9924-11B6-4EE9-8B31-050147B5B0CE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45563-A077-42A4-B402-9BC68A09D7B3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9616B-C3CF-4B49-BB48-CA525621B6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957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Изюминка\oformlenie-4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0"/>
            <a:ext cx="578644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208140"/>
            <a:ext cx="76438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51712" y="2276872"/>
            <a:ext cx="7643867" cy="2009775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13" indent="-265113" algn="ctr">
              <a:lnSpc>
                <a:spcPct val="9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Инклюзивная практика в ДОО </a:t>
            </a:r>
            <a:endParaRPr lang="en-US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65113" indent="-265113" algn="ctr">
              <a:lnSpc>
                <a:spcPct val="9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в соответствии с ФГОС  дошкольного  образования 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00034" y="4786322"/>
            <a:ext cx="7747224" cy="113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400" dirty="0">
              <a:solidFill>
                <a:srgbClr val="1F497D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1418" y="4462139"/>
            <a:ext cx="63088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Кандидат педагогических наук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заведующий  МДОУ «Детский сад № 109» города Ярославля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Усанина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Наталия  Сергеевна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46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11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00808"/>
            <a:ext cx="3960441" cy="3994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Picture 2" descr="G:\Изюминка\oformlenie-44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0"/>
            <a:ext cx="578644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719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32775" cy="4680520"/>
          </a:xfrm>
        </p:spPr>
        <p:txBody>
          <a:bodyPr>
            <a:normAutofit fontScale="77500" lnSpcReduction="20000"/>
          </a:bodyPr>
          <a:lstStyle/>
          <a:p>
            <a:pPr algn="just">
              <a:buClrTx/>
              <a:buFont typeface="Wingdings" pitchFamily="2" charset="2"/>
              <a:buChar char="Ø"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Взаимодействия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специалистов и педагогов в процессе коррекционно-развивающей образовательной деятельности, стимулирующей речевое и личностное развитие ребенка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Инклюзивное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образование в ДОО.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с нарушением опорно-двигательного аппарата.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Инклюзивное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образование в ДОО.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с интеллектуальной недостаточностью.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Инклюзивное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образование в ДОО.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с нарушением зрения.</a:t>
            </a:r>
          </a:p>
          <a:p>
            <a:pPr algn="just">
              <a:buClrTx/>
              <a:buFont typeface="Wingdings" pitchFamily="2" charset="2"/>
              <a:buChar char="Ø"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Инклюзивное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образование в ДОО.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с нарушением речи.</a:t>
            </a:r>
          </a:p>
          <a:p>
            <a:pPr algn="just">
              <a:buClrTx/>
              <a:buFont typeface="Wingdings" pitchFamily="2" charset="2"/>
              <a:buChar char="Ø"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Инклюзивное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образование в ДОО.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с ранней неврологической патологией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endParaRPr lang="ru-RU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1408" y="404664"/>
            <a:ext cx="81439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 сборников по организации </a:t>
            </a:r>
          </a:p>
          <a:p>
            <a:pPr algn="ctr"/>
            <a:r>
              <a:rPr lang="ru-RU" sz="3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инклюзивного образования</a:t>
            </a:r>
            <a:r>
              <a:rPr lang="en-US" sz="3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000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02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357858" y="1484784"/>
            <a:ext cx="8263589" cy="4802816"/>
          </a:xfrm>
        </p:spPr>
        <p:txBody>
          <a:bodyPr>
            <a:normAutofit fontScale="62500" lnSpcReduction="20000"/>
          </a:bodyPr>
          <a:lstStyle/>
          <a:p>
            <a:pPr algn="just">
              <a:buClrTx/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Межсетевое взаимодействие ДОО в рамках инклюзивного образования.</a:t>
            </a:r>
          </a:p>
          <a:p>
            <a:pPr algn="just">
              <a:buClrTx/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Организация инклюзивного образовательного пространства в учреждениях, реализующих программы дошкольного образования.</a:t>
            </a:r>
          </a:p>
          <a:p>
            <a:pPr algn="just">
              <a:buClrTx/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организации работы с детьми дошкольного возраста с нарушениями слуха в группах комбинированной направленности.</a:t>
            </a:r>
          </a:p>
          <a:p>
            <a:pPr algn="just">
              <a:buClrTx/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Проектирование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развивающей предметно-пространственной среды ДОО при организации инклюзивного образования детей.</a:t>
            </a:r>
          </a:p>
          <a:p>
            <a:pPr algn="just">
              <a:buClrTx/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Профессиональная компетентность педагогов ДОО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реализующих инклюзивное образование.</a:t>
            </a:r>
          </a:p>
          <a:p>
            <a:pPr algn="just">
              <a:buClrTx/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Управление организацией инклюзивного образования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ДОУ.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endParaRPr lang="ru-RU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endParaRPr lang="ru-RU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1408" y="404664"/>
            <a:ext cx="81439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 сборников по организации </a:t>
            </a:r>
          </a:p>
          <a:p>
            <a:pPr algn="ctr"/>
            <a:r>
              <a:rPr lang="ru-RU" sz="3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инклюзивного образования</a:t>
            </a:r>
            <a:r>
              <a:rPr lang="en-US" sz="3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000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97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23339" y="1072313"/>
            <a:ext cx="453650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Фришман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Ирина Игоревна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доктор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педагогических наук, профессор, директор Научно-практического центра Международного союза детских общественных объединений «Союз пионерских организаций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Федерация детских организаций» (СПО-ФДО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), ведущий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научный сотрудник лаборатории семейного и общественного воспитания НИИ семьи и воспитания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Российской Академии Образования</a:t>
            </a:r>
            <a:endParaRPr lang="ru-RU" sz="2100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Детский сад\СЕМИНАРЫ\СЕМИНАР_октябрь-ноябрь\инклюзивное образование\Frishma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3491"/>
            <a:ext cx="3116514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9277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08920"/>
            <a:ext cx="525658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i="1" dirty="0" smtClean="0">
                <a:solidFill>
                  <a:srgbClr val="311C48"/>
                </a:solidFill>
              </a:rPr>
              <a:t/>
            </a:r>
            <a:br>
              <a:rPr lang="ru-RU" sz="5400" b="1" i="1" dirty="0" smtClean="0">
                <a:solidFill>
                  <a:srgbClr val="311C48"/>
                </a:solidFill>
              </a:rPr>
            </a:br>
            <a:r>
              <a:rPr lang="ru-RU" sz="5400" b="1" i="1" dirty="0" smtClean="0">
                <a:solidFill>
                  <a:srgbClr val="311C48"/>
                </a:solidFill>
              </a:rPr>
              <a:t>Спасибо </a:t>
            </a:r>
            <a:br>
              <a:rPr lang="ru-RU" sz="5400" b="1" i="1" dirty="0" smtClean="0">
                <a:solidFill>
                  <a:srgbClr val="311C48"/>
                </a:solidFill>
              </a:rPr>
            </a:br>
            <a:r>
              <a:rPr lang="ru-RU" sz="5400" b="1" i="1" dirty="0" smtClean="0">
                <a:solidFill>
                  <a:srgbClr val="311C48"/>
                </a:solidFill>
              </a:rPr>
              <a:t>за внимание</a:t>
            </a:r>
            <a:endParaRPr lang="ru-RU" sz="5400" b="1" i="1" dirty="0">
              <a:solidFill>
                <a:srgbClr val="311C48"/>
              </a:solidFill>
            </a:endParaRPr>
          </a:p>
        </p:txBody>
      </p:sp>
      <p:pic>
        <p:nvPicPr>
          <p:cNvPr id="4" name="Picture 2" descr="G:\Изюминка\oformlenie-4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11760" y="0"/>
            <a:ext cx="6580115" cy="6741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4941811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Изюминка\oformlenie-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0"/>
            <a:ext cx="578644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7141" y="1556792"/>
            <a:ext cx="3713636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Инклюзия </a:t>
            </a:r>
            <a:endParaRPr lang="ru-RU" sz="4400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276872"/>
            <a:ext cx="8352928" cy="360040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«Инклюзия» в переводе с английского языка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означает «включенность».</a:t>
            </a:r>
          </a:p>
          <a:p>
            <a:pPr algn="ctr">
              <a:buNone/>
            </a:pPr>
            <a:endParaRPr lang="ru-RU" sz="3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Инклюзивное образование дает возможность всем воспитанникам (включая детей с ограниченными возможностями здоровья) в полном объеме участвовать в жизни коллектива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образовательного учреждения.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536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77515" y="476672"/>
            <a:ext cx="81439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Нормативно-правовые документы </a:t>
            </a:r>
          </a:p>
          <a:p>
            <a:pPr algn="ctr"/>
            <a:r>
              <a:rPr lang="ru-RU" sz="3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области образования детей </a:t>
            </a:r>
          </a:p>
          <a:p>
            <a:pPr algn="ctr"/>
            <a:r>
              <a:rPr lang="ru-RU" sz="3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ограниченными возможностями здоровья </a:t>
            </a:r>
          </a:p>
          <a:p>
            <a:pPr algn="ctr"/>
            <a:r>
              <a:rPr lang="ru-RU" sz="3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Российской Федерации </a:t>
            </a:r>
            <a:endParaRPr lang="ru-RU" sz="3000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395536" y="2492896"/>
            <a:ext cx="8136904" cy="3384376"/>
          </a:xfrm>
        </p:spPr>
        <p:txBody>
          <a:bodyPr>
            <a:noAutofit/>
          </a:bodyPr>
          <a:lstStyle/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Федеральный Закон «Об образовании в Российской Федерации».</a:t>
            </a:r>
          </a:p>
          <a:p>
            <a:pPr marL="0" indent="0" algn="just">
              <a:buClr>
                <a:schemeClr val="tx1"/>
              </a:buClr>
              <a:buNone/>
            </a:pPr>
            <a:endParaRPr lang="ru-RU" sz="5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РФ от 30 августа 2013 г. № 1014 «Об утверждении Порядка организации и осуществления образовательной деятельности по основным образовательным программам дошкольного образования».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20914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450213" y="2424558"/>
            <a:ext cx="8136904" cy="3716704"/>
          </a:xfrm>
        </p:spPr>
        <p:txBody>
          <a:bodyPr>
            <a:normAutofit/>
          </a:bodyPr>
          <a:lstStyle/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5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Указ Президента РФ от 01.06.2012 г. № 761 «О национальной стратегии действий в интересах детей на 2012-2017 годы».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5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Государственная программа РФ «Доступная среда».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5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Письмо Минобразования РФ от 16.01.2002 г. № </a:t>
            </a:r>
            <a:r>
              <a:rPr lang="en-US" sz="25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5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03-51-5ин</a:t>
            </a:r>
            <a:r>
              <a:rPr lang="en-US" sz="25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5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23-03 «Об интегрированном воспитании и обучении детей с отклонениями в развитии в дошкольных образовательных учреждениях». </a:t>
            </a:r>
            <a:endParaRPr lang="ru-RU" b="1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endParaRPr lang="ru-RU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endParaRPr lang="ru-RU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endParaRPr lang="ru-RU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7515" y="476672"/>
            <a:ext cx="81439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Нормативно-правовые документы </a:t>
            </a:r>
          </a:p>
          <a:p>
            <a:pPr algn="ctr"/>
            <a:r>
              <a:rPr lang="ru-RU" sz="3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области образования детей </a:t>
            </a:r>
          </a:p>
          <a:p>
            <a:pPr algn="ctr"/>
            <a:r>
              <a:rPr lang="ru-RU" sz="3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ограниченными возможностями здоровья </a:t>
            </a:r>
          </a:p>
          <a:p>
            <a:pPr algn="ctr"/>
            <a:r>
              <a:rPr lang="ru-RU" sz="3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Российской Федерации </a:t>
            </a:r>
            <a:endParaRPr lang="ru-RU" sz="3000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28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Изюминка\oformlenie-44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7554" y="0"/>
            <a:ext cx="5786446" cy="6858000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00034" y="2060848"/>
            <a:ext cx="7643867" cy="2009775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Модель  инклюзивного  образования детей </a:t>
            </a: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с ограниченными возможностями здоровья </a:t>
            </a: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в муниципальной системе дошкольного образования  города  Ярославля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00034" y="4293096"/>
            <a:ext cx="7747224" cy="127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Руководитель  проекта:  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начальник отдела  дошкольного  образования департамента образования мэрии г. Ярославля 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Плескевич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М. В. 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94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3" descr="C:\Users\Admin\Desktop\Лист виноград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97972"/>
            <a:ext cx="4168775" cy="40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39228265"/>
              </p:ext>
            </p:extLst>
          </p:nvPr>
        </p:nvGraphicFramePr>
        <p:xfrm>
          <a:off x="150959" y="0"/>
          <a:ext cx="8784976" cy="6831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Группа 11"/>
          <p:cNvGrpSpPr/>
          <p:nvPr/>
        </p:nvGrpSpPr>
        <p:grpSpPr>
          <a:xfrm>
            <a:off x="5574372" y="2586647"/>
            <a:ext cx="2394581" cy="2179695"/>
            <a:chOff x="3245580" y="1714517"/>
            <a:chExt cx="2231311" cy="21426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3" name="Овал 12"/>
            <p:cNvSpPr/>
            <p:nvPr/>
          </p:nvSpPr>
          <p:spPr>
            <a:xfrm>
              <a:off x="3245580" y="1714517"/>
              <a:ext cx="2231311" cy="2142600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alpha val="50000"/>
                <a:hueOff val="0"/>
                <a:satOff val="-258"/>
                <a:lumOff val="1225"/>
                <a:alphaOff val="10000"/>
              </a:schemeClr>
            </a:fillRef>
            <a:effectRef idx="0">
              <a:schemeClr val="accent6">
                <a:shade val="80000"/>
                <a:alpha val="50000"/>
                <a:hueOff val="0"/>
                <a:satOff val="-258"/>
                <a:lumOff val="1225"/>
                <a:alphaOff val="10000"/>
              </a:schemeClr>
            </a:effectRef>
            <a:fontRef idx="minor">
              <a:schemeClr val="tx1"/>
            </a:fontRef>
          </p:style>
        </p:sp>
        <p:sp>
          <p:nvSpPr>
            <p:cNvPr id="14" name="Овал 4"/>
            <p:cNvSpPr/>
            <p:nvPr/>
          </p:nvSpPr>
          <p:spPr>
            <a:xfrm>
              <a:off x="3571469" y="2470730"/>
              <a:ext cx="1733782" cy="69319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0" tIns="0" rIns="0" bIns="0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500" b="1" i="1" dirty="0"/>
            </a:p>
          </p:txBody>
        </p:sp>
      </p:grpSp>
      <p:grpSp>
        <p:nvGrpSpPr>
          <p:cNvPr id="3" name="Группа 14"/>
          <p:cNvGrpSpPr/>
          <p:nvPr/>
        </p:nvGrpSpPr>
        <p:grpSpPr>
          <a:xfrm>
            <a:off x="4718508" y="4183728"/>
            <a:ext cx="2440455" cy="2214619"/>
            <a:chOff x="3245580" y="1714517"/>
            <a:chExt cx="2231311" cy="21426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6" name="Овал 15"/>
            <p:cNvSpPr/>
            <p:nvPr/>
          </p:nvSpPr>
          <p:spPr>
            <a:xfrm>
              <a:off x="3245580" y="1714517"/>
              <a:ext cx="2231311" cy="2142600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alpha val="50000"/>
                <a:hueOff val="0"/>
                <a:satOff val="-258"/>
                <a:lumOff val="1225"/>
                <a:alphaOff val="10000"/>
              </a:schemeClr>
            </a:fillRef>
            <a:effectRef idx="0">
              <a:schemeClr val="accent6">
                <a:shade val="80000"/>
                <a:alpha val="50000"/>
                <a:hueOff val="0"/>
                <a:satOff val="-258"/>
                <a:lumOff val="1225"/>
                <a:alphaOff val="10000"/>
              </a:schemeClr>
            </a:effectRef>
            <a:fontRef idx="minor">
              <a:schemeClr val="tx1"/>
            </a:fontRef>
          </p:style>
        </p:sp>
        <p:sp>
          <p:nvSpPr>
            <p:cNvPr id="17" name="Овал 4"/>
            <p:cNvSpPr/>
            <p:nvPr/>
          </p:nvSpPr>
          <p:spPr>
            <a:xfrm>
              <a:off x="4447055" y="1961741"/>
              <a:ext cx="858196" cy="164815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0" tIns="0" rIns="0" bIns="0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500" b="1" i="1" dirty="0"/>
            </a:p>
          </p:txBody>
        </p:sp>
      </p:grp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559061" y="1627540"/>
            <a:ext cx="23211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МДОУ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«Детский  сад 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109»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18572250">
            <a:off x="-157888" y="792436"/>
            <a:ext cx="2643187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Участники  проекта 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24"/>
          <p:cNvGrpSpPr/>
          <p:nvPr/>
        </p:nvGrpSpPr>
        <p:grpSpPr>
          <a:xfrm>
            <a:off x="1564925" y="972834"/>
            <a:ext cx="2324980" cy="2371704"/>
            <a:chOff x="526089" y="2696987"/>
            <a:chExt cx="1931921" cy="194648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6" name="Овал 25"/>
            <p:cNvSpPr/>
            <p:nvPr/>
          </p:nvSpPr>
          <p:spPr>
            <a:xfrm>
              <a:off x="526089" y="2696987"/>
              <a:ext cx="1931921" cy="1946486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7" name="Овал 4"/>
            <p:cNvSpPr/>
            <p:nvPr/>
          </p:nvSpPr>
          <p:spPr>
            <a:xfrm>
              <a:off x="627318" y="2921554"/>
              <a:ext cx="1113900" cy="14874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i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Группа 27"/>
          <p:cNvGrpSpPr/>
          <p:nvPr/>
        </p:nvGrpSpPr>
        <p:grpSpPr>
          <a:xfrm>
            <a:off x="3880192" y="1213815"/>
            <a:ext cx="2182192" cy="2302223"/>
            <a:chOff x="526089" y="2696987"/>
            <a:chExt cx="1931921" cy="194648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9" name="Овал 28"/>
            <p:cNvSpPr/>
            <p:nvPr/>
          </p:nvSpPr>
          <p:spPr>
            <a:xfrm>
              <a:off x="526089" y="2696987"/>
              <a:ext cx="1931921" cy="1946486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0" name="Овал 4"/>
            <p:cNvSpPr/>
            <p:nvPr/>
          </p:nvSpPr>
          <p:spPr>
            <a:xfrm>
              <a:off x="795862" y="2926520"/>
              <a:ext cx="1113900" cy="14874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i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82865" y="3214829"/>
            <a:ext cx="2321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МДОУ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«Детский сад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№100»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5429496" y="1399107"/>
            <a:ext cx="23211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МДОУ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«Детский  сад №65»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31"/>
          <p:cNvGrpSpPr/>
          <p:nvPr/>
        </p:nvGrpSpPr>
        <p:grpSpPr>
          <a:xfrm>
            <a:off x="6740524" y="4172574"/>
            <a:ext cx="2321137" cy="2203572"/>
            <a:chOff x="404987" y="2473460"/>
            <a:chExt cx="2321137" cy="220357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3" name="Овал 32"/>
            <p:cNvSpPr/>
            <p:nvPr/>
          </p:nvSpPr>
          <p:spPr>
            <a:xfrm>
              <a:off x="404987" y="2473460"/>
              <a:ext cx="2321137" cy="2203572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alpha val="50000"/>
                <a:hueOff val="14"/>
                <a:satOff val="19590"/>
                <a:lumOff val="6007"/>
                <a:alphaOff val="30000"/>
              </a:schemeClr>
            </a:fillRef>
            <a:effectRef idx="0">
              <a:schemeClr val="accent6">
                <a:shade val="80000"/>
                <a:alpha val="50000"/>
                <a:hueOff val="14"/>
                <a:satOff val="19590"/>
                <a:lumOff val="6007"/>
                <a:alphaOff val="30000"/>
              </a:schemeClr>
            </a:effectRef>
            <a:fontRef idx="minor">
              <a:schemeClr val="tx1"/>
            </a:fontRef>
          </p:style>
        </p:sp>
        <p:sp>
          <p:nvSpPr>
            <p:cNvPr id="34" name="Овал 4"/>
            <p:cNvSpPr/>
            <p:nvPr/>
          </p:nvSpPr>
          <p:spPr>
            <a:xfrm>
              <a:off x="583536" y="2727718"/>
              <a:ext cx="892745" cy="16950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>
            <a:off x="3799505" y="1873488"/>
            <a:ext cx="23211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МДОУ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«Детский  сад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№ 106»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>
            <a:spLocks noChangeArrowheads="1"/>
          </p:cNvSpPr>
          <p:nvPr/>
        </p:nvSpPr>
        <p:spPr bwMode="auto">
          <a:xfrm>
            <a:off x="611559" y="4627538"/>
            <a:ext cx="232113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МДОУ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«Детский  сад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№126»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>
            <a:spLocks noChangeArrowheads="1"/>
          </p:cNvSpPr>
          <p:nvPr/>
        </p:nvSpPr>
        <p:spPr bwMode="auto">
          <a:xfrm>
            <a:off x="3635286" y="3405355"/>
            <a:ext cx="23211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МДОУ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«Детский сад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№235»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>
            <a:spLocks noChangeArrowheads="1"/>
          </p:cNvSpPr>
          <p:nvPr/>
        </p:nvSpPr>
        <p:spPr bwMode="auto">
          <a:xfrm>
            <a:off x="5647822" y="3102040"/>
            <a:ext cx="23211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МДОУ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«Детский сад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№ 82»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>
            <a:spLocks noChangeArrowheads="1"/>
          </p:cNvSpPr>
          <p:nvPr/>
        </p:nvSpPr>
        <p:spPr bwMode="auto">
          <a:xfrm>
            <a:off x="4848168" y="4767068"/>
            <a:ext cx="20374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Начальная</a:t>
            </a: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кола детский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сад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№158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>
            <a:spLocks noChangeArrowheads="1"/>
          </p:cNvSpPr>
          <p:nvPr/>
        </p:nvSpPr>
        <p:spPr bwMode="auto">
          <a:xfrm>
            <a:off x="6768854" y="4812694"/>
            <a:ext cx="23211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МДОУ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«Детский  сад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№183»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40"/>
          <p:cNvGrpSpPr/>
          <p:nvPr/>
        </p:nvGrpSpPr>
        <p:grpSpPr>
          <a:xfrm>
            <a:off x="2094706" y="2356720"/>
            <a:ext cx="2321137" cy="2203572"/>
            <a:chOff x="0" y="2285245"/>
            <a:chExt cx="2321137" cy="220357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2" name="Овал 41"/>
            <p:cNvSpPr/>
            <p:nvPr/>
          </p:nvSpPr>
          <p:spPr>
            <a:xfrm>
              <a:off x="0" y="2285245"/>
              <a:ext cx="2321137" cy="2203572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alpha val="50000"/>
                <a:hueOff val="14"/>
                <a:satOff val="19590"/>
                <a:lumOff val="6007"/>
                <a:alphaOff val="30000"/>
              </a:schemeClr>
            </a:fillRef>
            <a:effectRef idx="0">
              <a:schemeClr val="accent6">
                <a:shade val="80000"/>
                <a:alpha val="50000"/>
                <a:hueOff val="14"/>
                <a:satOff val="19590"/>
                <a:lumOff val="6007"/>
                <a:alphaOff val="30000"/>
              </a:schemeClr>
            </a:effectRef>
            <a:fontRef idx="minor">
              <a:schemeClr val="tx1"/>
            </a:fontRef>
          </p:style>
        </p:sp>
        <p:sp>
          <p:nvSpPr>
            <p:cNvPr id="43" name="Овал 4"/>
            <p:cNvSpPr/>
            <p:nvPr/>
          </p:nvSpPr>
          <p:spPr>
            <a:xfrm>
              <a:off x="178549" y="2539504"/>
              <a:ext cx="892745" cy="16950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Группа 14"/>
          <p:cNvGrpSpPr/>
          <p:nvPr/>
        </p:nvGrpSpPr>
        <p:grpSpPr>
          <a:xfrm>
            <a:off x="2465781" y="4388756"/>
            <a:ext cx="2440455" cy="2214619"/>
            <a:chOff x="3245580" y="1714517"/>
            <a:chExt cx="2231311" cy="21426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5" name="Овал 44"/>
            <p:cNvSpPr/>
            <p:nvPr/>
          </p:nvSpPr>
          <p:spPr>
            <a:xfrm>
              <a:off x="3245580" y="1714517"/>
              <a:ext cx="2231311" cy="2142600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alpha val="50000"/>
                <a:hueOff val="0"/>
                <a:satOff val="-258"/>
                <a:lumOff val="1225"/>
                <a:alphaOff val="10000"/>
              </a:schemeClr>
            </a:fillRef>
            <a:effectRef idx="0">
              <a:schemeClr val="accent6">
                <a:shade val="80000"/>
                <a:alpha val="50000"/>
                <a:hueOff val="0"/>
                <a:satOff val="-258"/>
                <a:lumOff val="1225"/>
                <a:alphaOff val="10000"/>
              </a:schemeClr>
            </a:effectRef>
            <a:fontRef idx="minor">
              <a:schemeClr val="tx1"/>
            </a:fontRef>
          </p:style>
        </p:sp>
        <p:sp>
          <p:nvSpPr>
            <p:cNvPr id="46" name="Овал 4"/>
            <p:cNvSpPr/>
            <p:nvPr/>
          </p:nvSpPr>
          <p:spPr>
            <a:xfrm>
              <a:off x="4447055" y="1961741"/>
              <a:ext cx="858196" cy="164815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0" tIns="0" rIns="0" bIns="0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500" b="1" i="1" dirty="0"/>
            </a:p>
          </p:txBody>
        </p:sp>
      </p:grpSp>
      <p:sp>
        <p:nvSpPr>
          <p:cNvPr id="47" name="Прямоугольник 46"/>
          <p:cNvSpPr>
            <a:spLocks noChangeArrowheads="1"/>
          </p:cNvSpPr>
          <p:nvPr/>
        </p:nvSpPr>
        <p:spPr bwMode="auto">
          <a:xfrm>
            <a:off x="2208806" y="3064173"/>
            <a:ext cx="205331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МДОУ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«Детский  сад №130»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>
            <a:spLocks noChangeArrowheads="1"/>
          </p:cNvSpPr>
          <p:nvPr/>
        </p:nvSpPr>
        <p:spPr bwMode="auto">
          <a:xfrm>
            <a:off x="2520969" y="5084905"/>
            <a:ext cx="23211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МДОУ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«Детский  сад 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№192»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" name="Группа 31"/>
          <p:cNvGrpSpPr/>
          <p:nvPr/>
        </p:nvGrpSpPr>
        <p:grpSpPr>
          <a:xfrm>
            <a:off x="3264984" y="-16666"/>
            <a:ext cx="2321137" cy="2203572"/>
            <a:chOff x="404987" y="2473460"/>
            <a:chExt cx="2321137" cy="220357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4" name="Овал 43"/>
            <p:cNvSpPr/>
            <p:nvPr/>
          </p:nvSpPr>
          <p:spPr>
            <a:xfrm>
              <a:off x="404987" y="2473460"/>
              <a:ext cx="2321137" cy="2203572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alpha val="50000"/>
                <a:hueOff val="14"/>
                <a:satOff val="19590"/>
                <a:lumOff val="6007"/>
                <a:alphaOff val="30000"/>
              </a:schemeClr>
            </a:fillRef>
            <a:effectRef idx="0">
              <a:schemeClr val="accent6">
                <a:shade val="80000"/>
                <a:alpha val="50000"/>
                <a:hueOff val="14"/>
                <a:satOff val="19590"/>
                <a:lumOff val="6007"/>
                <a:alphaOff val="30000"/>
              </a:schemeClr>
            </a:effectRef>
            <a:fontRef idx="minor">
              <a:schemeClr val="tx1"/>
            </a:fontRef>
          </p:style>
        </p:sp>
        <p:sp>
          <p:nvSpPr>
            <p:cNvPr id="49" name="Овал 4"/>
            <p:cNvSpPr/>
            <p:nvPr/>
          </p:nvSpPr>
          <p:spPr>
            <a:xfrm>
              <a:off x="583536" y="2727718"/>
              <a:ext cx="892745" cy="16950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0" name="Прямоугольник 49"/>
          <p:cNvSpPr>
            <a:spLocks noChangeArrowheads="1"/>
          </p:cNvSpPr>
          <p:nvPr/>
        </p:nvSpPr>
        <p:spPr bwMode="auto">
          <a:xfrm>
            <a:off x="3189951" y="571986"/>
            <a:ext cx="23211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МДОУ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«Детский сад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№ 226»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052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Изюминка\oformlenie-44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7554" y="0"/>
            <a:ext cx="5786446" cy="6858000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00034" y="2276872"/>
            <a:ext cx="7744374" cy="2520280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 marL="265176" lvl="0" indent="-265176" algn="ctr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Разработка и внедрение модели организации инклюзивного образования детей </a:t>
            </a:r>
          </a:p>
          <a:p>
            <a:pPr marL="265176" lvl="0" indent="-265176" algn="ctr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ограниченными возможностями здоровья </a:t>
            </a:r>
          </a:p>
          <a:p>
            <a:pPr marL="265176" lvl="0" indent="-265176" algn="ctr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реализации ФГОС </a:t>
            </a:r>
          </a:p>
          <a:p>
            <a:pPr marL="265176" lvl="0" indent="-265176" algn="ctr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дошкольного образования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65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14356"/>
            <a:ext cx="2427338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500034" y="1214422"/>
            <a:ext cx="221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/>
              <a:t>Нарушение слуха</a:t>
            </a:r>
            <a:endParaRPr lang="ru-RU" sz="1600" b="1" i="1" dirty="0"/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14290"/>
            <a:ext cx="2712907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6572264" y="785794"/>
            <a:ext cx="2143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/>
              <a:t>Нарушения зрения</a:t>
            </a:r>
            <a:endParaRPr lang="ru-RU" sz="1600" b="1" i="1" dirty="0"/>
          </a:p>
        </p:txBody>
      </p:sp>
      <p:pic>
        <p:nvPicPr>
          <p:cNvPr id="3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71810"/>
            <a:ext cx="2928408" cy="1465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TextBox 32"/>
          <p:cNvSpPr txBox="1"/>
          <p:nvPr/>
        </p:nvSpPr>
        <p:spPr>
          <a:xfrm>
            <a:off x="500034" y="3286124"/>
            <a:ext cx="1928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/>
              <a:t>Нарушения опорно-двигательного аппарата</a:t>
            </a:r>
            <a:endParaRPr lang="ru-RU" sz="1600" b="1" i="1" dirty="0"/>
          </a:p>
        </p:txBody>
      </p:sp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429000"/>
            <a:ext cx="2427338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TextBox 34"/>
          <p:cNvSpPr txBox="1"/>
          <p:nvPr/>
        </p:nvSpPr>
        <p:spPr>
          <a:xfrm>
            <a:off x="4429124" y="3929066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/>
              <a:t>Нарушения речи</a:t>
            </a:r>
            <a:endParaRPr lang="ru-RU" sz="1600" b="1" i="1" dirty="0"/>
          </a:p>
        </p:txBody>
      </p:sp>
      <p:pic>
        <p:nvPicPr>
          <p:cNvPr id="3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1093" y="1928802"/>
            <a:ext cx="2712907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TextBox 36"/>
          <p:cNvSpPr txBox="1"/>
          <p:nvPr/>
        </p:nvSpPr>
        <p:spPr>
          <a:xfrm>
            <a:off x="6858016" y="2428868"/>
            <a:ext cx="1785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/>
              <a:t>Задержка психического развития</a:t>
            </a:r>
            <a:endParaRPr lang="ru-RU" sz="1600" b="1" i="1" dirty="0"/>
          </a:p>
        </p:txBody>
      </p:sp>
      <p:pic>
        <p:nvPicPr>
          <p:cNvPr id="3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0"/>
            <a:ext cx="242733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2714612" y="214290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/>
              <a:t>Нарушения эмоционально-волевой сферы</a:t>
            </a:r>
            <a:endParaRPr lang="ru-RU" sz="1600" b="1" i="1" dirty="0"/>
          </a:p>
        </p:txBody>
      </p:sp>
      <p:pic>
        <p:nvPicPr>
          <p:cNvPr id="4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39" y="1357298"/>
            <a:ext cx="3052020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TextBox 40"/>
          <p:cNvSpPr txBox="1"/>
          <p:nvPr/>
        </p:nvSpPr>
        <p:spPr>
          <a:xfrm>
            <a:off x="3643306" y="1643050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/>
              <a:t>Сочетанные нарушения развития</a:t>
            </a:r>
            <a:endParaRPr lang="ru-RU" sz="1600" b="1" i="1" dirty="0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8751" y="-387424"/>
            <a:ext cx="9382751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941168"/>
            <a:ext cx="8712968" cy="175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1838" y="3409950"/>
            <a:ext cx="58737" cy="3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7656" y="4429132"/>
            <a:ext cx="3096344" cy="2167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TextBox 29"/>
          <p:cNvSpPr txBox="1"/>
          <p:nvPr/>
        </p:nvSpPr>
        <p:spPr>
          <a:xfrm>
            <a:off x="4216769" y="3356992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/>
              <a:t>б</a:t>
            </a:r>
            <a:r>
              <a:rPr lang="ru-RU" b="1" i="1" dirty="0" smtClean="0"/>
              <a:t>лок</a:t>
            </a:r>
            <a:endParaRPr lang="ru-RU" b="1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3510422" y="1163590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Целевые ориентиры</a:t>
            </a:r>
            <a:endParaRPr lang="ru-RU" sz="2000" b="1" i="1" dirty="0"/>
          </a:p>
        </p:txBody>
      </p:sp>
      <p:sp>
        <p:nvSpPr>
          <p:cNvPr id="28" name="TextBox 27"/>
          <p:cNvSpPr txBox="1"/>
          <p:nvPr/>
        </p:nvSpPr>
        <p:spPr>
          <a:xfrm rot="3342291">
            <a:off x="4115662" y="3565747"/>
            <a:ext cx="290612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i="1" dirty="0" smtClean="0"/>
              <a:t>Технологический</a:t>
            </a:r>
            <a:endParaRPr lang="ru-RU" sz="1700" b="1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4499992" y="2420888"/>
            <a:ext cx="2712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i="1" dirty="0" smtClean="0"/>
              <a:t>-</a:t>
            </a:r>
            <a:endParaRPr lang="ru-RU" sz="2200" b="1" i="1" dirty="0"/>
          </a:p>
        </p:txBody>
      </p:sp>
      <p:sp>
        <p:nvSpPr>
          <p:cNvPr id="27" name="TextBox 26"/>
          <p:cNvSpPr txBox="1"/>
          <p:nvPr/>
        </p:nvSpPr>
        <p:spPr>
          <a:xfrm rot="18157981">
            <a:off x="2732672" y="319759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Содержательно</a:t>
            </a:r>
            <a:endParaRPr lang="ru-RU" b="1" i="1" dirty="0"/>
          </a:p>
        </p:txBody>
      </p:sp>
      <p:sp>
        <p:nvSpPr>
          <p:cNvPr id="24" name="TextBox 23"/>
          <p:cNvSpPr txBox="1"/>
          <p:nvPr/>
        </p:nvSpPr>
        <p:spPr>
          <a:xfrm rot="2335962">
            <a:off x="407532" y="1380318"/>
            <a:ext cx="26695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Развивающая предметно-пространственная среда</a:t>
            </a:r>
            <a:endParaRPr lang="ru-RU" b="1" i="1" dirty="0"/>
          </a:p>
        </p:txBody>
      </p:sp>
      <p:sp>
        <p:nvSpPr>
          <p:cNvPr id="25" name="TextBox 24"/>
          <p:cNvSpPr txBox="1"/>
          <p:nvPr/>
        </p:nvSpPr>
        <p:spPr>
          <a:xfrm rot="19051801">
            <a:off x="6175711" y="1640644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Кадры</a:t>
            </a:r>
            <a:endParaRPr lang="ru-RU" sz="2400" b="1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3635896" y="4149080"/>
            <a:ext cx="2160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 smtClean="0"/>
              <a:t>Диагностический </a:t>
            </a:r>
          </a:p>
          <a:p>
            <a:pPr algn="ctr"/>
            <a:r>
              <a:rPr lang="ru-RU" sz="1500" b="1" i="1" dirty="0" smtClean="0"/>
              <a:t>блок</a:t>
            </a:r>
            <a:endParaRPr lang="ru-RU" sz="1500" b="1" i="1" dirty="0"/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54538" y="3416300"/>
            <a:ext cx="33337" cy="2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4581128"/>
            <a:ext cx="2620997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35492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3" dur="3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3" grpId="0"/>
      <p:bldP spid="23" grpId="1"/>
      <p:bldP spid="33" grpId="0"/>
      <p:bldP spid="33" grpId="1"/>
      <p:bldP spid="35" grpId="0"/>
      <p:bldP spid="35" grpId="1"/>
      <p:bldP spid="37" grpId="0"/>
      <p:bldP spid="37" grpId="1"/>
      <p:bldP spid="39" grpId="0"/>
      <p:bldP spid="39" grpId="1"/>
      <p:bldP spid="41" grpId="0"/>
      <p:bldP spid="41" grpId="1"/>
      <p:bldP spid="30" grpId="0"/>
      <p:bldP spid="26" grpId="0"/>
      <p:bldP spid="28" grpId="0"/>
      <p:bldP spid="29" grpId="0"/>
      <p:bldP spid="27" grpId="0"/>
      <p:bldP spid="24" grpId="0"/>
      <p:bldP spid="25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3" descr="C:\Users\Admin\Desktop\Лист виноград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97972"/>
            <a:ext cx="4168775" cy="40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64518639"/>
              </p:ext>
            </p:extLst>
          </p:nvPr>
        </p:nvGraphicFramePr>
        <p:xfrm>
          <a:off x="150959" y="0"/>
          <a:ext cx="8784976" cy="6831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Группа 14"/>
          <p:cNvGrpSpPr/>
          <p:nvPr/>
        </p:nvGrpSpPr>
        <p:grpSpPr>
          <a:xfrm>
            <a:off x="5849355" y="4434297"/>
            <a:ext cx="2440455" cy="2214619"/>
            <a:chOff x="3245580" y="1714517"/>
            <a:chExt cx="2231311" cy="21426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6" name="Овал 15"/>
            <p:cNvSpPr/>
            <p:nvPr/>
          </p:nvSpPr>
          <p:spPr>
            <a:xfrm>
              <a:off x="3245580" y="1714517"/>
              <a:ext cx="2231311" cy="2142600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alpha val="50000"/>
                <a:hueOff val="0"/>
                <a:satOff val="-258"/>
                <a:lumOff val="1225"/>
                <a:alphaOff val="10000"/>
              </a:schemeClr>
            </a:fillRef>
            <a:effectRef idx="0">
              <a:schemeClr val="accent6">
                <a:shade val="80000"/>
                <a:alpha val="50000"/>
                <a:hueOff val="0"/>
                <a:satOff val="-258"/>
                <a:lumOff val="1225"/>
                <a:alphaOff val="10000"/>
              </a:schemeClr>
            </a:effectRef>
            <a:fontRef idx="minor">
              <a:schemeClr val="tx1"/>
            </a:fontRef>
          </p:style>
        </p:sp>
        <p:sp>
          <p:nvSpPr>
            <p:cNvPr id="17" name="Овал 4"/>
            <p:cNvSpPr/>
            <p:nvPr/>
          </p:nvSpPr>
          <p:spPr>
            <a:xfrm>
              <a:off x="4447055" y="1961741"/>
              <a:ext cx="858196" cy="164815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0" tIns="0" rIns="0" bIns="0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500" b="1" i="1" dirty="0"/>
            </a:p>
          </p:txBody>
        </p:sp>
      </p:grp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620423" y="1844347"/>
            <a:ext cx="23211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МДОУ№114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г. Рыбинска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18572250">
            <a:off x="-157888" y="592381"/>
            <a:ext cx="2643187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Региональные участники  проекта </a:t>
            </a:r>
            <a:endParaRPr lang="ru-RU" sz="3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24"/>
          <p:cNvGrpSpPr/>
          <p:nvPr/>
        </p:nvGrpSpPr>
        <p:grpSpPr>
          <a:xfrm>
            <a:off x="1666027" y="1067378"/>
            <a:ext cx="2324980" cy="2371704"/>
            <a:chOff x="526089" y="2696987"/>
            <a:chExt cx="1931921" cy="194648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6" name="Овал 25"/>
            <p:cNvSpPr/>
            <p:nvPr/>
          </p:nvSpPr>
          <p:spPr>
            <a:xfrm>
              <a:off x="526089" y="2696987"/>
              <a:ext cx="1931921" cy="1946486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7" name="Овал 4"/>
            <p:cNvSpPr/>
            <p:nvPr/>
          </p:nvSpPr>
          <p:spPr>
            <a:xfrm>
              <a:off x="627318" y="2921554"/>
              <a:ext cx="1113900" cy="14874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i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Группа 27"/>
          <p:cNvGrpSpPr/>
          <p:nvPr/>
        </p:nvGrpSpPr>
        <p:grpSpPr>
          <a:xfrm>
            <a:off x="4916324" y="744563"/>
            <a:ext cx="2182192" cy="2302223"/>
            <a:chOff x="526089" y="2696987"/>
            <a:chExt cx="1931921" cy="194648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9" name="Овал 28"/>
            <p:cNvSpPr/>
            <p:nvPr/>
          </p:nvSpPr>
          <p:spPr>
            <a:xfrm>
              <a:off x="526089" y="2696987"/>
              <a:ext cx="1931921" cy="1946486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0" name="Овал 4"/>
            <p:cNvSpPr/>
            <p:nvPr/>
          </p:nvSpPr>
          <p:spPr>
            <a:xfrm>
              <a:off x="795862" y="2926520"/>
              <a:ext cx="1113900" cy="14874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i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36985" y="3117306"/>
            <a:ext cx="2321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МДОУ</a:t>
            </a: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етский сад «Росинка»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Мышкинского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МР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5998397" y="2945218"/>
            <a:ext cx="23211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МДОУ детский сад №16 «Ягодка» Ярославского МР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>
            <a:off x="4837831" y="1466847"/>
            <a:ext cx="23211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МДОУ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детский сад №15 «Теремок» г. Углича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>
            <a:spLocks noChangeArrowheads="1"/>
          </p:cNvSpPr>
          <p:nvPr/>
        </p:nvSpPr>
        <p:spPr bwMode="auto">
          <a:xfrm>
            <a:off x="1259824" y="4331969"/>
            <a:ext cx="232113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МДОУ «Детский сад №5 СЕРПАНТИН» Ростовского МР </a:t>
            </a:r>
          </a:p>
        </p:txBody>
      </p:sp>
      <p:sp>
        <p:nvSpPr>
          <p:cNvPr id="37" name="Прямоугольник 36"/>
          <p:cNvSpPr>
            <a:spLocks noChangeArrowheads="1"/>
          </p:cNvSpPr>
          <p:nvPr/>
        </p:nvSpPr>
        <p:spPr bwMode="auto">
          <a:xfrm>
            <a:off x="4336278" y="3664337"/>
            <a:ext cx="23211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МДОУ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детский сад №9 «Березка» г. Углича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>
            <a:spLocks noChangeArrowheads="1"/>
          </p:cNvSpPr>
          <p:nvPr/>
        </p:nvSpPr>
        <p:spPr bwMode="auto">
          <a:xfrm>
            <a:off x="6050878" y="5130212"/>
            <a:ext cx="203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МДОУ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детский сад №20 «Умка» г. Углича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40"/>
          <p:cNvGrpSpPr/>
          <p:nvPr/>
        </p:nvGrpSpPr>
        <p:grpSpPr>
          <a:xfrm>
            <a:off x="2928400" y="2199247"/>
            <a:ext cx="2321137" cy="2203572"/>
            <a:chOff x="0" y="2285245"/>
            <a:chExt cx="2321137" cy="220357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2" name="Овал 41"/>
            <p:cNvSpPr/>
            <p:nvPr/>
          </p:nvSpPr>
          <p:spPr>
            <a:xfrm>
              <a:off x="0" y="2285245"/>
              <a:ext cx="2321137" cy="2203572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alpha val="50000"/>
                <a:hueOff val="14"/>
                <a:satOff val="19590"/>
                <a:lumOff val="6007"/>
                <a:alphaOff val="30000"/>
              </a:schemeClr>
            </a:fillRef>
            <a:effectRef idx="0">
              <a:schemeClr val="accent6">
                <a:shade val="80000"/>
                <a:alpha val="50000"/>
                <a:hueOff val="14"/>
                <a:satOff val="19590"/>
                <a:lumOff val="6007"/>
                <a:alphaOff val="30000"/>
              </a:schemeClr>
            </a:effectRef>
            <a:fontRef idx="minor">
              <a:schemeClr val="tx1"/>
            </a:fontRef>
          </p:style>
        </p:sp>
        <p:sp>
          <p:nvSpPr>
            <p:cNvPr id="43" name="Овал 4"/>
            <p:cNvSpPr/>
            <p:nvPr/>
          </p:nvSpPr>
          <p:spPr>
            <a:xfrm>
              <a:off x="178549" y="2539504"/>
              <a:ext cx="892745" cy="16950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Группа 14"/>
          <p:cNvGrpSpPr/>
          <p:nvPr/>
        </p:nvGrpSpPr>
        <p:grpSpPr>
          <a:xfrm>
            <a:off x="3283849" y="4434297"/>
            <a:ext cx="2440455" cy="2214619"/>
            <a:chOff x="3245580" y="1714517"/>
            <a:chExt cx="2231311" cy="21426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5" name="Овал 44"/>
            <p:cNvSpPr/>
            <p:nvPr/>
          </p:nvSpPr>
          <p:spPr>
            <a:xfrm>
              <a:off x="3245580" y="1714517"/>
              <a:ext cx="2231311" cy="2142600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alpha val="50000"/>
                <a:hueOff val="0"/>
                <a:satOff val="-258"/>
                <a:lumOff val="1225"/>
                <a:alphaOff val="10000"/>
              </a:schemeClr>
            </a:fillRef>
            <a:effectRef idx="0">
              <a:schemeClr val="accent6">
                <a:shade val="80000"/>
                <a:alpha val="50000"/>
                <a:hueOff val="0"/>
                <a:satOff val="-258"/>
                <a:lumOff val="1225"/>
                <a:alphaOff val="10000"/>
              </a:schemeClr>
            </a:effectRef>
            <a:fontRef idx="minor">
              <a:schemeClr val="tx1"/>
            </a:fontRef>
          </p:style>
        </p:sp>
        <p:sp>
          <p:nvSpPr>
            <p:cNvPr id="46" name="Овал 4"/>
            <p:cNvSpPr/>
            <p:nvPr/>
          </p:nvSpPr>
          <p:spPr>
            <a:xfrm>
              <a:off x="4447055" y="1961741"/>
              <a:ext cx="858196" cy="164815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0" tIns="0" rIns="0" bIns="0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500" b="1" i="1" dirty="0"/>
            </a:p>
          </p:txBody>
        </p:sp>
      </p:grpSp>
      <p:sp>
        <p:nvSpPr>
          <p:cNvPr id="47" name="Прямоугольник 46"/>
          <p:cNvSpPr>
            <a:spLocks noChangeArrowheads="1"/>
          </p:cNvSpPr>
          <p:nvPr/>
        </p:nvSpPr>
        <p:spPr bwMode="auto">
          <a:xfrm>
            <a:off x="2964352" y="2966328"/>
            <a:ext cx="20533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МДОУ №51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г. Рыбинска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>
            <a:spLocks noChangeArrowheads="1"/>
          </p:cNvSpPr>
          <p:nvPr/>
        </p:nvSpPr>
        <p:spPr bwMode="auto">
          <a:xfrm>
            <a:off x="3259910" y="5070633"/>
            <a:ext cx="23211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МДОУ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детский сад №18 «Сказка» г. Углича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" name="Группа 31"/>
          <p:cNvGrpSpPr/>
          <p:nvPr/>
        </p:nvGrpSpPr>
        <p:grpSpPr>
          <a:xfrm>
            <a:off x="3264984" y="-16666"/>
            <a:ext cx="2321137" cy="2203572"/>
            <a:chOff x="404987" y="2473460"/>
            <a:chExt cx="2321137" cy="220357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4" name="Овал 43"/>
            <p:cNvSpPr/>
            <p:nvPr/>
          </p:nvSpPr>
          <p:spPr>
            <a:xfrm>
              <a:off x="404987" y="2473460"/>
              <a:ext cx="2321137" cy="2203572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alpha val="50000"/>
                <a:hueOff val="14"/>
                <a:satOff val="19590"/>
                <a:lumOff val="6007"/>
                <a:alphaOff val="30000"/>
              </a:schemeClr>
            </a:fillRef>
            <a:effectRef idx="0">
              <a:schemeClr val="accent6">
                <a:shade val="80000"/>
                <a:alpha val="50000"/>
                <a:hueOff val="14"/>
                <a:satOff val="19590"/>
                <a:lumOff val="6007"/>
                <a:alphaOff val="30000"/>
              </a:schemeClr>
            </a:effectRef>
            <a:fontRef idx="minor">
              <a:schemeClr val="tx1"/>
            </a:fontRef>
          </p:style>
        </p:sp>
        <p:sp>
          <p:nvSpPr>
            <p:cNvPr id="49" name="Овал 4"/>
            <p:cNvSpPr/>
            <p:nvPr/>
          </p:nvSpPr>
          <p:spPr>
            <a:xfrm>
              <a:off x="583536" y="2727718"/>
              <a:ext cx="892745" cy="16950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0" name="Прямоугольник 49"/>
          <p:cNvSpPr>
            <a:spLocks noChangeArrowheads="1"/>
          </p:cNvSpPr>
          <p:nvPr/>
        </p:nvSpPr>
        <p:spPr bwMode="auto">
          <a:xfrm>
            <a:off x="3250158" y="424359"/>
            <a:ext cx="232113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МДОУ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детский сад №4 «Олимпийский»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г. Углича</a:t>
            </a:r>
          </a:p>
        </p:txBody>
      </p:sp>
    </p:spTree>
    <p:extLst>
      <p:ext uri="{BB962C8B-B14F-4D97-AF65-F5344CB8AC3E}">
        <p14:creationId xmlns:p14="http://schemas.microsoft.com/office/powerpoint/2010/main" val="1342248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2600</TotalTime>
  <Words>636</Words>
  <Application>Microsoft Office PowerPoint</Application>
  <PresentationFormat>Экран (4:3)</PresentationFormat>
  <Paragraphs>129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Calibri</vt:lpstr>
      <vt:lpstr>Times New Roman</vt:lpstr>
      <vt:lpstr>Verdana</vt:lpstr>
      <vt:lpstr>Wingdings</vt:lpstr>
      <vt:lpstr>Wingdings 2</vt:lpstr>
      <vt:lpstr>Аспект</vt:lpstr>
      <vt:lpstr>Презентация PowerPoint</vt:lpstr>
      <vt:lpstr>Инклюзия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Спасибо 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Валерьевна</dc:creator>
  <cp:lastModifiedBy>Mdou-109 Mdou-109</cp:lastModifiedBy>
  <cp:revision>82</cp:revision>
  <dcterms:created xsi:type="dcterms:W3CDTF">2014-07-27T08:26:43Z</dcterms:created>
  <dcterms:modified xsi:type="dcterms:W3CDTF">2016-10-28T06:55:51Z</dcterms:modified>
</cp:coreProperties>
</file>