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7" r:id="rId2"/>
    <p:sldId id="303" r:id="rId3"/>
    <p:sldId id="302" r:id="rId4"/>
    <p:sldId id="310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5163"/>
    <a:srgbClr val="78414F"/>
    <a:srgbClr val="CE94A6"/>
    <a:srgbClr val="6C3C6C"/>
    <a:srgbClr val="B67BB6"/>
    <a:srgbClr val="673744"/>
    <a:srgbClr val="662C28"/>
    <a:srgbClr val="D6D6DA"/>
    <a:srgbClr val="990033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452" y="-9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2DE8F-29FE-4119-9699-F51C7226AE65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FAEB7-39BF-4951-9C5B-E626DF3A21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141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FAEB7-39BF-4951-9C5B-E626DF3A21A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672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FAEB7-39BF-4951-9C5B-E626DF3A21A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67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https://phonoteka.org/uploads/posts/2021-04/1618340047_36-phonoteka_org-p-fon-vektornii-abstraktnii-40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V="1">
            <a:off x="-3337" y="2931789"/>
            <a:ext cx="9147337" cy="240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nnn\Documents\Data\_Сайт ИРО\___баннеры-лого-иро\повторы\Вариант 1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5536" y="275443"/>
            <a:ext cx="977897" cy="97443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 userDrawn="1"/>
        </p:nvSpPr>
        <p:spPr>
          <a:xfrm>
            <a:off x="2267744" y="4731990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декабря 2021 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г. Ярославль</a:t>
            </a: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39552" y="123478"/>
            <a:ext cx="576064" cy="1519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40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03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617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54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nnn\Documents\Data\_Сайт ИРО\____на сайт 2021\____Конференция ИРО\шаблоны-презентаций\1618340047_36-phonoteka_красный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633"/>
          <a:stretch/>
        </p:blipFill>
        <p:spPr bwMode="auto">
          <a:xfrm rot="16200000" flipH="1">
            <a:off x="-2050938" y="2050943"/>
            <a:ext cx="5143502" cy="104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nnn\Documents\Data\_Сайт ИРО\___баннеры-лого-иро\повторы\Вариант 1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5553" y="109523"/>
            <a:ext cx="736644" cy="73403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1622" y="61870"/>
            <a:ext cx="8005218" cy="85725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622" y="1059582"/>
            <a:ext cx="7994874" cy="3535041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Прямоугольник 13"/>
          <p:cNvSpPr>
            <a:spLocks noChangeArrowheads="1"/>
          </p:cNvSpPr>
          <p:nvPr userDrawn="1"/>
        </p:nvSpPr>
        <p:spPr bwMode="auto">
          <a:xfrm>
            <a:off x="611560" y="4659982"/>
            <a:ext cx="69127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Межрегиональная </a:t>
            </a:r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научно-практическая конференция</a:t>
            </a:r>
            <a:b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«</a:t>
            </a:r>
            <a:r>
              <a:rPr lang="ru-RU" alt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Пространство </a:t>
            </a:r>
            <a:r>
              <a:rPr lang="ru-RU" alt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образования </a:t>
            </a:r>
            <a:r>
              <a:rPr lang="ru-RU" alt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 личностного развития: </a:t>
            </a:r>
            <a:r>
              <a:rPr lang="ru-RU" alt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практики </a:t>
            </a:r>
            <a:r>
              <a:rPr lang="ru-RU" altLang="ru-RU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исследования и </a:t>
            </a:r>
            <a:r>
              <a:rPr lang="ru-RU" alt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сотрудничества»</a:t>
            </a:r>
            <a:endParaRPr lang="ru-RU" altLang="ru-RU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 userDrawn="1"/>
        </p:nvSpPr>
        <p:spPr bwMode="auto">
          <a:xfrm>
            <a:off x="7125617" y="4803998"/>
            <a:ext cx="201838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9-10 </a:t>
            </a:r>
            <a:r>
              <a:rPr lang="ru-RU" alt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декабря </a:t>
            </a:r>
            <a:r>
              <a:rPr lang="en-US" alt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|</a:t>
            </a:r>
            <a:r>
              <a:rPr lang="ru-RU" alt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 г.</a:t>
            </a:r>
            <a:r>
              <a:rPr lang="en-US" alt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alt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Ярославль</a:t>
            </a:r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899592" y="987574"/>
            <a:ext cx="8244408" cy="0"/>
          </a:xfrm>
          <a:prstGeom prst="line">
            <a:avLst/>
          </a:prstGeom>
          <a:ln w="9525">
            <a:solidFill>
              <a:srgbClr val="CE94A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 userDrawn="1"/>
        </p:nvCxnSpPr>
        <p:spPr>
          <a:xfrm>
            <a:off x="683568" y="4659982"/>
            <a:ext cx="8496944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 userDrawn="1"/>
        </p:nvCxnSpPr>
        <p:spPr>
          <a:xfrm>
            <a:off x="424666" y="113938"/>
            <a:ext cx="10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893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Picture 2" descr="https://phonoteka.org/uploads/posts/2021-04/1618340047_36-phonoteka_org-p-fon-vektornii-abstraktnii-40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V="1">
            <a:off x="-3337" y="2779778"/>
            <a:ext cx="9147337" cy="240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673224" y="2309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Межрегиональная научно-практическая конференция</a:t>
            </a:r>
            <a:b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«Пространство образования и личностного развития:  практики исследования и сотрудничества»</a:t>
            </a:r>
            <a:endParaRPr lang="ru-RU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267744" y="4659982"/>
            <a:ext cx="5040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декабря 2021 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|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г. Ярославль</a:t>
            </a:r>
          </a:p>
        </p:txBody>
      </p:sp>
      <p:pic>
        <p:nvPicPr>
          <p:cNvPr id="9" name="Picture 2" descr="C:\Users\nnn\Documents\Data\_Сайт ИРО\___баннеры-лого-иро\повторы\Вариант 1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5553" y="0"/>
            <a:ext cx="736644" cy="73403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 userDrawn="1"/>
        </p:nvCxnSpPr>
        <p:spPr>
          <a:xfrm>
            <a:off x="-36512" y="836359"/>
            <a:ext cx="9180512" cy="7199"/>
          </a:xfrm>
          <a:prstGeom prst="line">
            <a:avLst/>
          </a:prstGeom>
          <a:ln w="9525">
            <a:solidFill>
              <a:srgbClr val="95516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314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4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30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08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8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64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88E8-0F94-4F2D-85B2-F179D77D049D}" type="datetimeFigureOut">
              <a:rPr lang="ru-RU" smtClean="0"/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43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6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73303" y="277948"/>
            <a:ext cx="8064896" cy="84355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Межрегиональная научно-практическая конференция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7613"/>
            <a:ext cx="8496944" cy="15841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Пространство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образования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личностного развития: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практики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исследования и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сотрудничества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96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3202360" y="2859782"/>
            <a:ext cx="5608638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  <a:defRPr/>
            </a:pPr>
            <a:r>
              <a:rPr lang="ru-RU" dirty="0" smtClean="0"/>
              <a:t>ФАМИЛИЯ  Имя Отчество</a:t>
            </a:r>
          </a:p>
          <a:p>
            <a:pPr marL="0" indent="0" algn="r">
              <a:buNone/>
              <a:defRPr/>
            </a:pPr>
            <a:r>
              <a:rPr lang="ru-RU" dirty="0" smtClean="0"/>
              <a:t>Место работы, должность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5553" y="987574"/>
            <a:ext cx="88489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78414F"/>
                </a:solidFill>
              </a:rPr>
              <a:t>МАЛАЯ КОНФЕРЕНЦИЯ </a:t>
            </a:r>
            <a:r>
              <a:rPr lang="ru-RU" b="1" dirty="0" smtClean="0">
                <a:solidFill>
                  <a:srgbClr val="78414F"/>
                </a:solidFill>
              </a:rPr>
              <a:t>№. Название Конференции </a:t>
            </a:r>
            <a:endParaRPr lang="ru-RU" b="1" dirty="0">
              <a:solidFill>
                <a:srgbClr val="78414F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idx="4294967295"/>
          </p:nvPr>
        </p:nvSpPr>
        <p:spPr>
          <a:xfrm>
            <a:off x="395536" y="1707654"/>
            <a:ext cx="8229600" cy="8572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700" dirty="0"/>
              <a:t>ТЕМА ВЫСТУПЛЕНИЯ</a:t>
            </a:r>
            <a:br>
              <a:rPr lang="ru-RU" sz="3700" dirty="0"/>
            </a:br>
            <a:r>
              <a:rPr lang="ru-RU" sz="3700" dirty="0"/>
              <a:t>СТРОЧНЫМИ БУКВАМИ</a:t>
            </a:r>
          </a:p>
        </p:txBody>
      </p:sp>
    </p:spTree>
    <p:extLst>
      <p:ext uri="{BB962C8B-B14F-4D97-AF65-F5344CB8AC3E}">
        <p14:creationId xmlns:p14="http://schemas.microsoft.com/office/powerpoint/2010/main" val="388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Заголовок слайда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Объект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53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4234" y="1987615"/>
            <a:ext cx="8964612" cy="158432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Контактная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информация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Адрес: 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Тел</a:t>
            </a:r>
            <a:r>
              <a:rPr lang="ru-RU" sz="2400">
                <a:solidFill>
                  <a:schemeClr val="tx1">
                    <a:lumMod val="65000"/>
                    <a:lumOff val="35000"/>
                  </a:schemeClr>
                </a:solidFill>
              </a:rPr>
              <a:t>.: </a:t>
            </a:r>
            <a:endParaRPr lang="ru-RU" sz="240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Сайт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endParaRPr lang="ru-RU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E-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mail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38200" y="915988"/>
            <a:ext cx="8305800" cy="973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solidFill>
                  <a:srgbClr val="78414F"/>
                </a:solidFill>
                <a:latin typeface="+mn-lt"/>
                <a:ea typeface="+mn-ea"/>
                <a:cs typeface="+mn-cs"/>
              </a:rPr>
              <a:t>Спасибо</a:t>
            </a:r>
            <a:r>
              <a:rPr lang="ru-RU" sz="4000" dirty="0" smtClean="0">
                <a:solidFill>
                  <a:srgbClr val="78414F"/>
                </a:solidFill>
              </a:rPr>
              <a:t> </a:t>
            </a:r>
            <a:r>
              <a:rPr lang="ru-RU" sz="4000" b="1" dirty="0" smtClean="0">
                <a:solidFill>
                  <a:srgbClr val="78414F"/>
                </a:solidFill>
                <a:latin typeface="+mn-lt"/>
                <a:ea typeface="+mn-ea"/>
                <a:cs typeface="+mn-cs"/>
              </a:rPr>
              <a:t>за внимание! </a:t>
            </a:r>
            <a:endParaRPr lang="ru-RU" sz="4000" b="1" dirty="0">
              <a:solidFill>
                <a:srgbClr val="78414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16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39</Words>
  <Application>Microsoft Office PowerPoint</Application>
  <PresentationFormat>Экран (16:9)</PresentationFormat>
  <Paragraphs>15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Межрегиональная научно-практическая конференция</vt:lpstr>
      <vt:lpstr>ТЕМА ВЫСТУПЛЕНИЯ СТРОЧНЫМИ БУКВАМИ</vt:lpstr>
      <vt:lpstr>Заголовок слайда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Николаевна Новикова</dc:creator>
  <cp:lastModifiedBy>Наталья Николаевна Новикова</cp:lastModifiedBy>
  <cp:revision>88</cp:revision>
  <dcterms:created xsi:type="dcterms:W3CDTF">2020-09-28T13:15:09Z</dcterms:created>
  <dcterms:modified xsi:type="dcterms:W3CDTF">2021-12-06T08:54:22Z</dcterms:modified>
</cp:coreProperties>
</file>