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7" r:id="rId2"/>
    <p:sldId id="303" r:id="rId3"/>
    <p:sldId id="302" r:id="rId4"/>
    <p:sldId id="310" r:id="rId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78414F"/>
    <a:srgbClr val="955163"/>
    <a:srgbClr val="CE94A6"/>
    <a:srgbClr val="6C3C6C"/>
    <a:srgbClr val="B67BB6"/>
    <a:srgbClr val="673744"/>
    <a:srgbClr val="662C28"/>
    <a:srgbClr val="D6D6DA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74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5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455DC-5869-46C6-A4B1-C2A9516BE178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BCD8B-8557-4AD0-88F8-C6941BEF1B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341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2DE8F-29FE-4119-9699-F51C7226AE65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FAEB7-39BF-4951-9C5B-E626DF3A21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141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FAEB7-39BF-4951-9C5B-E626DF3A21A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672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FAEB7-39BF-4951-9C5B-E626DF3A21A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67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10" y="2336387"/>
            <a:ext cx="9149110" cy="2807113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 userDrawn="1"/>
        </p:nvSpPr>
        <p:spPr>
          <a:xfrm>
            <a:off x="-36512" y="4731990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1-2 декабря 2022  </a:t>
            </a:r>
            <a:r>
              <a:rPr lang="en-US" sz="1600" dirty="0" smtClean="0">
                <a:solidFill>
                  <a:schemeClr val="bg1"/>
                </a:solidFill>
              </a:rPr>
              <a:t>| </a:t>
            </a:r>
            <a:r>
              <a:rPr lang="ru-RU" sz="1600" dirty="0" smtClean="0">
                <a:solidFill>
                  <a:schemeClr val="bg1"/>
                </a:solidFill>
              </a:rPr>
              <a:t>г. Ярославль</a:t>
            </a: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539552" y="123478"/>
            <a:ext cx="576064" cy="1519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3478"/>
            <a:ext cx="950248" cy="981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402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03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617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54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3099"/>
            <a:ext cx="792088" cy="818273"/>
          </a:xfrm>
          <a:prstGeom prst="rect">
            <a:avLst/>
          </a:prstGeom>
        </p:spPr>
      </p:pic>
      <p:cxnSp>
        <p:nvCxnSpPr>
          <p:cNvPr id="19" name="Прямая соединительная линия 18"/>
          <p:cNvCxnSpPr/>
          <p:nvPr userDrawn="1"/>
        </p:nvCxnSpPr>
        <p:spPr>
          <a:xfrm>
            <a:off x="-36512" y="836359"/>
            <a:ext cx="9180512" cy="7199"/>
          </a:xfrm>
          <a:prstGeom prst="line">
            <a:avLst/>
          </a:prstGeom>
          <a:ln w="9525">
            <a:solidFill>
              <a:srgbClr val="955163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3837"/>
          <a:stretch/>
        </p:blipFill>
        <p:spPr>
          <a:xfrm>
            <a:off x="-21210" y="2643758"/>
            <a:ext cx="9145553" cy="28680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1622" y="61870"/>
            <a:ext cx="8005218" cy="702207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9582"/>
            <a:ext cx="8928992" cy="3535041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Прямоугольник 13"/>
          <p:cNvSpPr>
            <a:spLocks noChangeArrowheads="1"/>
          </p:cNvSpPr>
          <p:nvPr userDrawn="1"/>
        </p:nvSpPr>
        <p:spPr bwMode="auto">
          <a:xfrm>
            <a:off x="35496" y="4587974"/>
            <a:ext cx="69127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1100" dirty="0">
                <a:solidFill>
                  <a:schemeClr val="bg1"/>
                </a:solidFill>
              </a:rPr>
              <a:t>Межрегиональная </a:t>
            </a:r>
            <a:r>
              <a:rPr lang="ru-RU" sz="1100" dirty="0" smtClean="0">
                <a:solidFill>
                  <a:schemeClr val="bg1"/>
                </a:solidFill>
              </a:rPr>
              <a:t> научно-практическая конференция</a:t>
            </a:r>
            <a:br>
              <a:rPr lang="ru-RU" sz="1100" dirty="0" smtClean="0">
                <a:solidFill>
                  <a:schemeClr val="bg1"/>
                </a:solidFill>
              </a:rPr>
            </a:br>
            <a:r>
              <a:rPr lang="ru-RU" sz="1100" dirty="0" smtClean="0">
                <a:solidFill>
                  <a:schemeClr val="bg1"/>
                </a:solidFill>
              </a:rPr>
              <a:t> «</a:t>
            </a:r>
            <a:r>
              <a:rPr lang="ru-RU" altLang="ru-RU" sz="1100" dirty="0" smtClean="0">
                <a:solidFill>
                  <a:schemeClr val="bg1"/>
                </a:solidFill>
              </a:rPr>
              <a:t>Современное образование на пути от теории к практике: векторы развития»</a:t>
            </a:r>
            <a:endParaRPr lang="ru-RU" altLang="ru-RU" sz="1100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 userDrawn="1"/>
        </p:nvSpPr>
        <p:spPr bwMode="auto">
          <a:xfrm>
            <a:off x="3203848" y="4948014"/>
            <a:ext cx="226774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altLang="ru-RU" sz="1100" dirty="0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1-2 декабря 2022 </a:t>
            </a:r>
            <a:r>
              <a:rPr lang="en-US" altLang="ru-RU" sz="11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|</a:t>
            </a:r>
            <a:r>
              <a:rPr lang="ru-RU" altLang="ru-RU" sz="11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г.</a:t>
            </a:r>
            <a:r>
              <a:rPr lang="en-US" altLang="ru-RU" sz="11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altLang="ru-RU" sz="11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Ярославль</a:t>
            </a:r>
          </a:p>
        </p:txBody>
      </p:sp>
    </p:spTree>
    <p:extLst>
      <p:ext uri="{BB962C8B-B14F-4D97-AF65-F5344CB8AC3E}">
        <p14:creationId xmlns:p14="http://schemas.microsoft.com/office/powerpoint/2010/main" val="3107893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10" y="2336387"/>
            <a:ext cx="9149110" cy="280711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3099"/>
            <a:ext cx="792088" cy="818273"/>
          </a:xfrm>
          <a:prstGeom prst="rect">
            <a:avLst/>
          </a:prstGeom>
        </p:spPr>
      </p:pic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1"/>
          <p:cNvSpPr txBox="1">
            <a:spLocks/>
          </p:cNvSpPr>
          <p:nvPr userDrawn="1"/>
        </p:nvSpPr>
        <p:spPr>
          <a:xfrm>
            <a:off x="673224" y="2309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Межрегиональная научно-практическая конференция</a:t>
            </a:r>
            <a:b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«Современное образование на пути от теории к практике: векторы развития»</a:t>
            </a:r>
            <a:endParaRPr lang="ru-RU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 userDrawn="1"/>
        </p:nvCxnSpPr>
        <p:spPr>
          <a:xfrm>
            <a:off x="-36512" y="836359"/>
            <a:ext cx="9180512" cy="7199"/>
          </a:xfrm>
          <a:prstGeom prst="line">
            <a:avLst/>
          </a:prstGeom>
          <a:ln w="9525">
            <a:solidFill>
              <a:srgbClr val="955163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-36512" y="4731990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1-2 декабря 2022  </a:t>
            </a:r>
            <a:r>
              <a:rPr lang="en-US" sz="1600" dirty="0" smtClean="0">
                <a:solidFill>
                  <a:schemeClr val="bg1"/>
                </a:solidFill>
              </a:rPr>
              <a:t>| </a:t>
            </a:r>
            <a:r>
              <a:rPr lang="ru-RU" sz="1600" dirty="0" smtClean="0">
                <a:solidFill>
                  <a:schemeClr val="bg1"/>
                </a:solidFill>
              </a:rPr>
              <a:t>г. Ярославль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323528" y="1059582"/>
            <a:ext cx="8712968" cy="3535041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2314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14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306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55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08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986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645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888E8-0F94-4F2D-85B2-F179D77D049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43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60" r:id="rId4"/>
    <p:sldLayoutId id="2147483651" r:id="rId5"/>
    <p:sldLayoutId id="214748365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073303" y="195486"/>
            <a:ext cx="8064896" cy="84355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Межрегиональная научно-практическая конференция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347613"/>
            <a:ext cx="8496944" cy="2016225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990000"/>
                </a:solidFill>
              </a:rPr>
              <a:t>Современное образование</a:t>
            </a:r>
          </a:p>
          <a:p>
            <a:r>
              <a:rPr lang="ru-RU" b="1" dirty="0">
                <a:solidFill>
                  <a:srgbClr val="990000"/>
                </a:solidFill>
              </a:rPr>
              <a:t>на пути от теории к практике: </a:t>
            </a:r>
            <a:endParaRPr lang="ru-RU" b="1" dirty="0" smtClean="0">
              <a:solidFill>
                <a:srgbClr val="990000"/>
              </a:solidFill>
            </a:endParaRPr>
          </a:p>
          <a:p>
            <a:r>
              <a:rPr lang="ru-RU" b="1" dirty="0" smtClean="0">
                <a:solidFill>
                  <a:srgbClr val="990000"/>
                </a:solidFill>
              </a:rPr>
              <a:t>векторы </a:t>
            </a:r>
            <a:r>
              <a:rPr lang="ru-RU" b="1" dirty="0">
                <a:solidFill>
                  <a:srgbClr val="990000"/>
                </a:solidFill>
              </a:rPr>
              <a:t>развития</a:t>
            </a:r>
            <a:endParaRPr lang="ru-RU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96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>
            <a:off x="611560" y="2483604"/>
            <a:ext cx="7984902" cy="1314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ru-RU" sz="2400" dirty="0" smtClean="0"/>
              <a:t>ФАМИЛИЯ  Имя Отчество</a:t>
            </a:r>
          </a:p>
          <a:p>
            <a:pPr marL="0" indent="0" algn="ctr">
              <a:buNone/>
              <a:defRPr/>
            </a:pPr>
            <a:r>
              <a:rPr lang="ru-RU" sz="2400" dirty="0" smtClean="0"/>
              <a:t>Место работы, должность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5553" y="915566"/>
            <a:ext cx="88489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990000"/>
                </a:solidFill>
              </a:rPr>
              <a:t>МАЛАЯ КОНФЕРЕНЦИЯ </a:t>
            </a:r>
            <a:r>
              <a:rPr lang="ru-RU" b="1" dirty="0" smtClean="0">
                <a:solidFill>
                  <a:srgbClr val="990000"/>
                </a:solidFill>
              </a:rPr>
              <a:t>№ </a:t>
            </a:r>
            <a:r>
              <a:rPr lang="ru-RU" b="1" dirty="0" smtClean="0">
                <a:solidFill>
                  <a:srgbClr val="990000"/>
                </a:solidFill>
              </a:rPr>
              <a:t>Название Конференции </a:t>
            </a:r>
            <a:endParaRPr lang="ru-RU" b="1" dirty="0">
              <a:solidFill>
                <a:srgbClr val="990000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idx="4294967295"/>
          </p:nvPr>
        </p:nvSpPr>
        <p:spPr>
          <a:xfrm>
            <a:off x="251520" y="1491630"/>
            <a:ext cx="8229600" cy="8572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700" dirty="0"/>
              <a:t>ТЕМА ВЫСТУПЛЕНИЯ</a:t>
            </a:r>
            <a:br>
              <a:rPr lang="ru-RU" sz="3700" dirty="0"/>
            </a:br>
            <a:r>
              <a:rPr lang="ru-RU" sz="3700" dirty="0"/>
              <a:t>СТРОЧНЫМИ БУКВАМИ</a:t>
            </a:r>
          </a:p>
        </p:txBody>
      </p:sp>
    </p:spTree>
    <p:extLst>
      <p:ext uri="{BB962C8B-B14F-4D97-AF65-F5344CB8AC3E}">
        <p14:creationId xmlns:p14="http://schemas.microsoft.com/office/powerpoint/2010/main" val="3885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Заголовок слайда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Объект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53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44234" y="1987615"/>
            <a:ext cx="8964612" cy="158432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Контактная 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информация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Адрес: 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Тел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.: </a:t>
            </a:r>
            <a:endParaRPr lang="ru-RU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Сайт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endParaRPr lang="ru-RU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E-</a:t>
            </a:r>
            <a:r>
              <a:rPr lang="ru-RU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mail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838200" y="915988"/>
            <a:ext cx="8305800" cy="973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>
                <a:solidFill>
                  <a:srgbClr val="990000"/>
                </a:solidFill>
                <a:latin typeface="+mn-lt"/>
                <a:ea typeface="+mn-ea"/>
                <a:cs typeface="+mn-cs"/>
              </a:rPr>
              <a:t>Спасибо</a:t>
            </a:r>
            <a:r>
              <a:rPr lang="ru-RU" sz="4000" dirty="0" smtClean="0">
                <a:solidFill>
                  <a:srgbClr val="990000"/>
                </a:solidFill>
              </a:rPr>
              <a:t> </a:t>
            </a:r>
            <a:r>
              <a:rPr lang="ru-RU" sz="4000" b="1" dirty="0" smtClean="0">
                <a:solidFill>
                  <a:srgbClr val="990000"/>
                </a:solidFill>
                <a:latin typeface="+mn-lt"/>
                <a:ea typeface="+mn-ea"/>
                <a:cs typeface="+mn-cs"/>
              </a:rPr>
              <a:t>за внимание! </a:t>
            </a:r>
            <a:endParaRPr lang="ru-RU" sz="4000" b="1" dirty="0">
              <a:solidFill>
                <a:srgbClr val="9900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216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47</Words>
  <Application>Microsoft Office PowerPoint</Application>
  <PresentationFormat>Экран (16:9)</PresentationFormat>
  <Paragraphs>17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Тема Office</vt:lpstr>
      <vt:lpstr>Межрегиональная научно-практическая конференция</vt:lpstr>
      <vt:lpstr>ТЕМА ВЫСТУПЛЕНИЯ СТРОЧНЫМИ БУКВАМИ</vt:lpstr>
      <vt:lpstr>Заголовок слайда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Николаевна Новикова</dc:creator>
  <cp:lastModifiedBy>Пользователь Windows</cp:lastModifiedBy>
  <cp:revision>103</cp:revision>
  <dcterms:created xsi:type="dcterms:W3CDTF">2020-09-28T13:15:09Z</dcterms:created>
  <dcterms:modified xsi:type="dcterms:W3CDTF">2022-11-15T18:29:54Z</dcterms:modified>
</cp:coreProperties>
</file>